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Great Grace Fall Upon 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Spirit of Thy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Thy Gospel forth and glorify Thy Name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great grace fall upon us, Lord we pray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great grace fall upon us, Lord, today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Thy Word be preached with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our need of Thee this hour,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may great grace fall upon us, Lord we pray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we read in Thy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Thy people once were stirred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Thy Spirit came and shook their meeting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our hearts long to know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that Grace that stirred them so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our prayer, O Lord, as now we seek Thy face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great grace fall upon us, Lord we pray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great grace fall upon us, Lord, today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Thy Word be preached with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our need of Thee this hour,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may great grace fall upon us, Lord we pray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today, as long ago,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Thy people need Thee so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Thy power alone can light the Gospel flame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be pleased to bless this place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2026-08-24T07:34:41Z</dcterms:created>
  <dcterms:modified xsi:type="dcterms:W3CDTF">2026-08-24T07:34:41Z</dcterms:modified>
</cp:coreProperties>
</file>