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క్రీస్తేసు ప్రభుని విశ్వాసులముగా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Kreesthesu Prabhuni Vishvaasulamugaa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తెల్లవారు జామునో ఎరుగరు ఎవ్వరు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జాగురుకులమైయుండి మేల్కోని ప్రార్థింతుము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Thellavaaru Jaamuno Erugaru Evvaru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Jaagurukulamaiyundi Melkoni Praarthinthumu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ప్రభువేతెంచును ప్రభావముతో మహిమతో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మేఘారూఢుడై వచ్చుట చూచెదము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Prabhuvethenchunu Prabhaavamutho Mahimatho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Meghaaroodhudai Vachchuta Choochedamu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తన ప్రత్యక్షత అపేక్షించు వారికి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అనుగ్రహించును నీతికీరీటము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Thana Prathyakshatha Apekshinchu Vaariki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Anugrahinchunu Neethikeereetamu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ఎంత గొప్ప భాగ్యము ఆ పరమ నివాసము-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నిత్యమైన మహిమలో దైవ సహవాసము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Entha Goppa Bhaagyamu Aa Parama Nivaasamu-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Nithyamaina Mahimalo Daiva Sahavaasamu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వెలలేని క్రయమిచ్చి వారసులుగా జేసితివి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చెల్లింతుము ప్రభు కృతజ్ఞతాస్తోత్రములు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Velaleni Krayamichchi Vaarasulugaa Jesithivi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Chellinthumu Prabhu KruthagnathaSthothramulu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క్రీస్తేసు ప్రభుని విశ్వాసులముగా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Kreesthesu Prabhuni Vishvaasulamugaa -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కడముట్టించెదము ఈ జీవితయాత్ర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తానుండు చోటనే మనముండెదము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Kadamuttinchedamu Ee Jeevithayaathra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Thaanundu Chotane Manamundedamu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ఇదియే మన మహిమ నిరీక్షణ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Idiye Mana Mahima Nireekshana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తానే మార్గం, సత్యం జీవమును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తన ద్వారానే పరదైసును చేరెదము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Thaane Maargan, Sathyan Jeevamunu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Thana Dvaaraane Paradaisunu Cheredamu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పరమునకు వెళ్లినాడు మన స్థలము సిద్ధపరచ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రానైయున్నాడు మరల మనల కొనిపోవుటకు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Paramunaku Vellinaadu Mana Sthalamu Siddhaparacha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Raanaiyunnaadu Marala Manala Konipovutaku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విడువడు మనల అనాథలనుగ నెప్పుడు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మనలో ఉండి మనతో నివసించును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Viduvadu Manala Anaathalanuga Neppudu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Manalo Undi Manatho Nivasinchunu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పాటింతుము ఆజ్ఞలు ప్రేమింతుము తండ్రిని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ప్రభువును ఎదుర్కొన సిద్ధముగా నుండెదం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Paatinthumu Aagnalu Preminthumu Thandrini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Prabhuvunu Edurkona Siddhamugaa Nundedan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ప్రభురాకడ సమయం సమీపించుచున్నది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ప్రొద్దుగ్రుంకు వేళనో అర్థరాత్రి వేళనో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Prabhuraakada Samayan Sameepinchuchunnadi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Proddugrungku Velano Artharaathri Velano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2026-08-11T18:40:36Z</dcterms:created>
  <dcterms:modified xsi:type="dcterms:W3CDTF">2026-08-11T18:40:36Z</dcterms:modified>
</cp:coreProperties>
</file>