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క్షణ భంగురం (నీ యవ్వనం)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Kshana Bhanguram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దినమే సుదినము – ప్రభుని హృదిని చేర్చుకో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హృదిని చేర్చుకో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 Sudinamu – Prabhuni Hrudini Cherchuko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Hrudini Cherchuko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క్షణ భంగురం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యవ్వనం తృణాప్రాయం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Kshana Bhanguram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Yavvanam Thrunaapraayam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ఎప్పుడు రాలునో ఎవరు ఎరుగరు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ఎప్పుడు పోవునో నీకు తెలియదు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Raaluno Evaru Erugaru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Povuno Neeku Theliyadu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ప్రియమార నిన్ను పిలుచుచుండగా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పరిహాసమేల ఓ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Priyamaara Ninnu Piluchuchundagaa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Parihaasamela O Sodaraa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ప్రియమార నిన్ను పిలుచుచుండగా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పరిహాసమేల ఓ సోదరీ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Priyamaara Ninnu Piluchuchundagaa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Parihaasamela O Sodaree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పరిహాసమేల ఓ సోదరా… పరిహాసమేల ఓ సోదరీ…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Parihaasamela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Parihaasamela O Sodaree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రెండు మార్గములు నీ ఎదుటనున్నవి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విశాల మార్గమొకటి – ఇరుకు మార్గమొకటి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Rendu Maargamulu Nee Yedutanunnavi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Vishaala Maargamokati – Iruku Maargamokati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నీ మార్గమో – ఈ క్షణమే తేల్చుకో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తేల్చుకో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Nee Maargamo – Ee Kshaname Thelchuko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Thelchuko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నీకున్నవన్నియు క్షణిక సుఖములే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చేరు – పరలోకమే నీదవును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Neekunnavanniyu Kshanika Sukhamule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Cheru – Paralokame Needavunu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2026-02-25T09:16:52Z</dcterms:created>
  <dcterms:modified xsi:type="dcterms:W3CDTF">2026-02-25T09:16:52Z</dcterms:modified>
</cp:coreProperties>
</file>