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కృపానిధి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Krupaanidhi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దూషించినా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నాకుంటే అదిచాలు ||కృపా||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కృపానిధి నీవే ప్రభు దయానిధి నీవే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 నన్ను నిలుపుము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Krupaanidhi Neeve Prabhu Dayaanidhi Neeve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 Nannu Nilupumu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నీకృపతోనే నను నింపుము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నీకృప ఎంతో మహోన్నతము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Neekrupathone Nanu Nimpumu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 కంటే ఎత్తెయినది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నీసత్యం అత్యున్నతము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మేఘములంత ఎత్తున్నది ||కృపా||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నీకృప జీవముకంటే ఉత్తమము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నీకృప లేనిదే బ్రతుక 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కృపా బాహుళ్యమే 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నివసింప చేసినది కృపా ||చ|| నీకృపలను నిత్యము తలచి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సత్యములో జీవింతును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కృపాతి శయములనే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నేను కీర్తింతును ||కృపా||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లోకము అశాశ్వతము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కృపయే నిరంతరము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2026-08-11T18:40:15Z</dcterms:created>
  <dcterms:modified xsi:type="dcterms:W3CDTF">2026-08-11T18:40:15Z</dcterms:modified>
</cp:coreProperties>
</file>