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హృదయము - నీయందు స్థిరమాయెన్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Hrudayamu - Neeyandu Sthiramaayen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హృదయము - నీయందు స్థిరమాయెన్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Hrudayamu - Neeyandu Sthiramaayen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పాడుచు స్తుతింతున్ - నా యాత్మ గానము చేయున్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Paaduchu Sthuthinthun - Naa Yaathma Gaanamu Cheyun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స్వరమండలమా సితారా - మేల్కొనుడి మీరు కూడా - మేల్కొనుడి మీరు కూడా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వేకువనే నే లేచెదను (2) - స్తుతిగానము చేసెదను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Svaramandalamaa Sithaaraa - Melkonudi Meeru Koodaa - Melkonudi Meeru Koodaa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Vekuvane Ne Lechedanu (2) - Sthuthigaanamu Chesedanu (4)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దేవా నీ జనముల మధ్య - కృతజ్ఞతా స్తుతులను - కృతజ్ఞతా స్తుతులను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చెల్లించి ప్రజలలోన - స్తుతిగానము చేసెదను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Devaa Nee Janamula Madhya - Kruthagnatha Sthuthulanu - Kruthagnatha Sthuthulanu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Chellinchi Prajalalona - Sthuthigaanamu Chesedanu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ఆకాశమున కంటె నీ - కృప మహోన్నతమైనది - కృప మహోన్నతమైనది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సత్యము మేఘములకంటె - అత్యున్నతమైనది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Aakaashamuna Kante Nee - Krupa Mahonnathamainadi - Krupa Mahonnathamainadi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Sathyamu Meghamulakante - Athyunnathamainadi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దేవా నీ వాకాశముకంటె - మహోన్నతుడవు కమ్ము - మహోన్నతుడవు కమ్ము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మహిమ సర్వభూమి - మీద వ్యాపించును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Devaa Nee Vaakaashamukante - Mahonnathudavu Kammu - Mahonnathudavu Kammu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Mahima Sarvabhoomi - Meeda Vyaapinchunu Gaaka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2026-08-11T18:47:43Z</dcterms:created>
  <dcterms:modified xsi:type="dcterms:W3CDTF">2026-08-11T18:47:43Z</dcterms:modified>
</cp:coreProperties>
</file>