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సర్వాధికారి  క్రీస్తే అల్ఫా ఒమేగ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Sarvaadhikaari  Kreesthe Alphaa Omega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సర్వాధికారి - క్రీస్తే అల్ఫా ఒమేగ 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Sarvaadhikaari - Kreesthe Alphaa Omega 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యంతము క్రీస్తే - యుగాయుగములు క్రీస్తే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Yanthamu Kreesthe - Yugaayugamulu Kreesthe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మనల రక్షింపనెంచి - సిలువలో ప్రాణమిచ్చె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తగ్గించుకొనినవాడై - తన ప్రేమనెంతో జూపె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Manala Rakshimpanenchi - Siluvalo Praanamichche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Thagginchukoninavaadai - Thana Premanentho Joope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నీదు రక్షణ కొరకై - ప్రభు సమయ మిచ్చుచుండె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నేడే రక్షణ దినము - అంగీకరించు మిపుడే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Needu Rakshana Korakai - Prabhu Samaya Michchuchunde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Rakshana Dinamu - Anggeekarinchu Mipude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ఆయన ప్రత్యక్షత - ప్రేమించు వారి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తిరిగి వచ్చుచుండె - పరలోక మహిమతోడ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Aayana Prathyakshatha - Preminchu Vaari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Thirigi Vachchuchunde - Paraloka Mahimathoda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ఎవ్వరెవ్వరి వస్త్రములు - పరశుద్ధ పరచబడెనో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వారే ప్రభురాక యందు - సంతోషించెదరు మిగుల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Evvarevvari Vasthramulu - Parashuddha Parachabadeno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Vaare Prabhuraaka Yandu - Santhoshinchedaru Migula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 సేవలోని శ్రమలు - కఠిన దుఃఖ బాధల్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బహుమానములుగ మారి - కాంతి కిరీట మౌను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 Sevaloni Shramalu - Kathina Duhkha Baadhal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Bahumaanamuluga Maari - Kaanthi Kireeta Maunu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ఆనంద భాష్పములతో - హల్లెలూయ పాటలు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పాడుచు ప్రభుని మహిమ - పరతురు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Aananda Bhaashpamulatho - Hallelooya Paatalu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Paaduchu Prabhuni Mahima - Parathuru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2026-08-11T18:49:29Z</dcterms:created>
  <dcterms:modified xsi:type="dcterms:W3CDTF">2026-08-11T18:49:29Z</dcterms:modified>
</cp:coreProperties>
</file>