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మహాత్మ్యము గొప్పది యెంతో గ్రహింప శక్యము కానిది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Mahaathmyamu Goppadi Yentho Grahimpa Shakyamu Kaanidi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నాథు డేసునందు పొందితిమి వెలుగు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అధికమైన జ్ఞాన మహిమలొసగె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Naathu Desunandu Pondithimi Velugu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Adhikamaina Gnaana Mahimalosage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పాపముతో నిండిన పాపి నేడే రారమ్ము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 ఫలితము మరణము సహింతువా?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Paapamutho Nindina Paapi Nede Raarammu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 Phalithamu Maranamu Sahinthuvaa?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పాపుల రక్షకుడేసు రక్షింప నిలచే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తప్పులొప్పుకొనుము నిన్ను రక్షించును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Paapula Rakshakudesu Rakshimpa Nilache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Thappuloppukonumu Ninnu Rakshinchunu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ప్రధానుల కంటెను అధికారులకన్న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అధికుడు ప్రభువు రాజ్యమేల వచ్చును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Pradhaanula Kantenu Adhikaarulakanna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Adhikudu Prabhuvu Raajyamela Vachchunu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అంధరికి ప్రభువు శిరస్సై యున్నాడు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అందరు పాడెదము హల్లెలూయా పాట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Andhariki Prabhuvu Shirassai Yunnaadu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Andaru Paadedamu Hallelooyaa Paata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మహాత్మ్యము గొప్పది యెంతో (2)  - గ్రహింప శక్యము కానిది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Mahaathmyamu Goppadi Yentho (2)  - Grahimpa Shakyamu Kaanidi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పరలోక సైన్యమా పరమతండ్రి మహిమను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పరాక్రమ క్రియలు తెల్పెదము రారండి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Paraloka Sainyamaa Paramathandri Mahimanu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Paraakrama Kriyalu Thelpedamu Raarandi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 దేవుని గొప్పకార్యముల్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 కార్యము ప్రకటింతుము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 Devuni Goppakaaryamul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 Kaaryamu Prakatinthumu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మహాత్మ్యము గల్గిన దేవుడరుదెంచెను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మహిమను విడచి నరుడుగ జన్మించె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Mahaathmyamu Galgina Devudarudenchenu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Mahimanu Vidachi Naruduga Janminche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ఆహా సిలువలో సాతానును జయించె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బాహాటముగా రక్షణ నొసగె మనకు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Aahaa Siluvalo Saathaanunu Jayinche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Baahaatamugaa Rakshana Nosage Manaku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తప్పుపోతి మిలలో గొఱ్ఱెలను బోలియు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తప్పులెన్నో చేసి శిక్షార్హుల మైతిమి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Thappupothi Milalo Gorrelanu Boliyu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Thappulenno Chesi Shikshaarhula Maithimi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అర్పించెను ప్రాణము మంచి కాపరియై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గొప్ప రక్షణనిచ్చి ఉద్ధరించెను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Arpinchenu Praanamu Manchi Kaapariyai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Goppa Rakshananichchi Uddharinchenu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ఆదామునందు పోయె దేవుని మహాత్మ్యము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అంధులమై యుంటిమి అజ్ఞానుల మైతిమి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Aadaamunandu Poye Devuni Mahaathmyamu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Andhulamai Yuntimi Agnaanula Maithimi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2026-08-11T18:48:58Z</dcterms:created>
  <dcterms:modified xsi:type="dcterms:W3CDTF">2026-08-11T18:48:58Z</dcterms:modified>
</cp:coreProperties>
</file>