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మొరాలకించితివి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Moraalakinchithivi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కీర్తింతునో ప్రభువా….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Keerthinthuno Prabhuvaa….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Halleluyaa Halleluyaa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హల్లెలూయా…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Halelooyaa Halleluyaa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Halelooya Halleluyaa…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మొరాలకించితివి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నాకభయము నిచ్చితివి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Moraalakinchithivi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Naakabhayamu Nichchithivi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నాకెంత సంతోషము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Naakentha Santhoshamu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కనికరించి నా మొరను – ఆలకించితివి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దేవా నిన్ను చేర – మార్గము చూపితివి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Kanikarinchi Naa Moranu – Aalakinchitivi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Devaa Ninnu Chera – Maargamu Choopithivi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చేయుదు హల్లెలూయని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కాలమంతా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Cheyudu Halleluyani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Kaalamanthaa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కాలమంతా…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Kaalamanthaa…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Halleluyaa Halleluyaa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హల్లెలూయా…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Halelooyaa Halleluyaa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Halelooya Halleluyaa…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కృశించిపోయిన నా ఆత్మకు నీవు – జీవమిచ్చితివి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హృదయమున చీకటిమయమును – వెలుగుతో నింపితివి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Krushinchipoyina Naa Aathmaku Neevu – Jeevamichchithivi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Hrudayamuna Cheekatimayamunu – Velugutho Nimpithivi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కృపాతిశయమును నిత్యము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కీర్తింతునో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Krupaathishayamunu Nithyamu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Keerthinthuno Prabhuvaa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2026-02-25T09:09:14Z</dcterms:created>
  <dcterms:modified xsi:type="dcterms:W3CDTF">2026-02-25T09:09:14Z</dcterms:modified>
</cp:coreProperties>
</file>