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Vandanam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పగిలిన హృదయముతో ఆరాధింతును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Pagilina Hrudayamutho Aaraadhinthunu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పాపినైన నన్ను ఎంతగా ప్రేమించావు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పైన ప్రాణమిచ్చి వింతగా నను మార్చావు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Paapinaina Nannu Enthagaa Preminchaavu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Paina Praanamichchi Vinthagaa Nanu Maarchaavu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మనో నేత్రమును వెలిగించి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కాఠిన్యమును మార్చి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Mano Nethramunu Veliginchi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Kaatinyamunu Maarchi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అర్హతే లేని బలహీనుడనే ఎన్నుకున్నావు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ఋణమును నే తీర్తును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Arhathe Leni Balaheenudane Ennukunnaavu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Runamunu Ne Theerthunu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మనస్సుతో ఆరాధింతును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Manassutho Aaraadhinthunu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భూమ్యాకాశములను సృజియించిన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సన్నిధిలోనే ప్రవేశించెదను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Bhoomyaakaashamulanu Srujiyinchina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Sannidhilone Praveshinchedanu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పరిశుద్ధతను ప్రకాశించుటకు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పరిపూర్ణతలో నన్ను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Parishuddhathanu Prakaashinchutaku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Paripoornathalo Nannu Nadipinchumu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నీకే… ఘనతా నీకే…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దినం నా ఆరాధన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Neeke… Ghanathaa Neeke…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 Naa Aaraadhana Neeke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నీకే… ఘనతా నీకే…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ఈ స్తోత్రార్పణ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Neeke… Ghanathaa Neeke…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Ee Sthothraarpana Neeke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నీకే వందనం –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Neeke Vandanam – (4)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ముద్దనైన నన్ను మనిషిగా రూపించావు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వట్టి వాడనైన గాని మహిమతో నను నింపావు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Muddhanaina Nannu Manishigaa Roopinchaavu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Vatti Vaadanaina Gaani Mahimatho Nanu Nimpaavu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నను హత్తుకొని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 చేతులలో నను చెక్కుకొని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Nanu Hatthukoni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 Chethulalo Nanu Chekkukoni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కాంతిని నాపైనే ఉదయింపజేసావు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నేను నీ ప్రేమకై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Kaanthini Naapaine Udayimpajesaavu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Nenu Nee Premakai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2026-02-25T09:19:35Z</dcterms:created>
  <dcterms:modified xsi:type="dcterms:W3CDTF">2026-02-25T09:19:35Z</dcterms:modified>
</cp:coreProperties>
</file>