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అసమానుండగు ఓ క్రీస్తు అద్వితీయుండగు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Asamaanundagu O Kreesthu Advitheeyundagu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అసమానుండగు ఓ క్రీస్తు (1)- అద్వితీయుండగు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Asamaanundagu O Kreesthu (1)- Advitheeyundagu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అల్ఫాయు ఓమేగ  (2) - నీవే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Alphaayu Omega  (2) - Neeve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ఇహపరములలో నీ జన్మ - మహానందము కలిగించె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అభయము నిచ్చి మాకు (1)- భయభీతిని బాపితివి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Ihaparamulalo Nee Janma - Mahaanandamu Kaliginche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Abhayamu Nichchi Maaku (1)- Bhayabheethini Baapithivi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జీవిత వాక్కులన్ని - సజీవము జనులందరికి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పావనుడా ప్రభు యేసు - అవనికి మాదిరి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Jeevitha Vaakkulanni - Sajeevamu Janulandariki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Paavanudaa Prabhu Yesu - Avaniki Maadiri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మరణము గెల్చిన మా ప్రభువా - పరమ దేవుడవు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సాతానున్ ఓడించి - నీతిగా మము తీర్చితివి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Maranamu Gelchina Maa Prabhuvaa - Parama Devudavu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Saathaanun Odinchi - Neethigaa Mamu Theerchithivi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పాపశాపముల బాపితివే - చూపితివే పరమదారి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శక్తిగల ఓ ప్రభువా - నీకే మా 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Paapashaapamula Baapithive - Choopithive Paramadaari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Shakthigala O Prabhuvaa - Neeke Maa Sthothramulu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విశ్వమంతట ఓ దేవా - శాశ్వతమైనది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జ్ఞానమునకు మించినది - ఉన్నతమైన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Vishvamanthata O Devaa - Shaashvathamainadi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Gnaanamunaku Minchinadi - Unnathamaina Prema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సంఘమునకు శిరస్సు నీవే - అంగములుగ మము జేసితివి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 సంపూర్ణుండా - సర్వ మహిమ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Sangghamunaku Shirassu Neeve - Anggamuluga Mamu Jesithivi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 Sampoornundaa - Sarva Mahima Neeke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2026-08-11T18:48:43Z</dcterms:created>
  <dcterms:modified xsi:type="dcterms:W3CDTF">2026-08-11T18:48:43Z</dcterms:modified>
</cp:coreProperties>
</file>