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నీకే సమర్పిస్తున్నానయ్యా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Neeke Samarpisthunnaanayyaa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అర్పిస్తున్నాను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సమర్పిస్తున్నాను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Arpisthunnaanu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Samarpisthunnaanu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నీకే అర్పిస్తున్నానయ్యా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నీకే సమర్పిస్తున్నానయ్యా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Neeke Arpisthunnaanayyaa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Neeke Samarpisthunnaanayyaa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(4)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నీకే అర్పిస్తున్నానయ్యా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నీకే సమర్పిస్తున్నానయ్యా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Neeke Arpisthunnaanayyaa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Neeke Samarpisthunnaanayyaa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ఏమివ్వగలను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Emivvagalanu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 స్థితిలో నన్నాదరించి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నన్నింతగా నీవు హెచ్చించితివే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 Sthithilo Nannaadarinchi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Nanninthagaa Neevu Hechchinchithive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 స్థితికి కారణం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నా జీవితం నీకర్పిస్తున్నాను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 Sthithiki Kaaranam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Naa Jeevitham Neekarpisthunnaanu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అర్పిస్తున్నాను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సమర్పిస్తున్నాను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Arpisthunnaanu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Samarpisthunnaanu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నీకే అర్పిస్తున్నానయ్యా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నీకే సమర్పిస్తున్నానయ్యా (2)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Neeke Arpisthunnaanayyaa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Neeke Samarpisthunnaanayyaa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ఏమివ్వగలను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Emivvagalanu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స్థితిలో మొదట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కౌగిలిలో నను దాచితివే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Sthithilo Modhata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Kougililo Nanu Daachithive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నాకున్నవన్ని నీ కృపా భాగ్యమే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అందుకే నా సమస్తము నీకర్పిస్తున్నాను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Naakunnavanni Nee Krupaa Bhaagyame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Anduke Naa Samasthamu Neekarpisthunnaanu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2026-08-06T08:23:11Z</dcterms:created>
  <dcterms:modified xsi:type="dcterms:W3CDTF">2026-08-06T08:23:11Z</dcterms:modified>
</cp:coreProperties>
</file>