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మంచివాడు గొప్పవాడు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Manchivaadu Goppavaadu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మంచివాడు గొప్పవాడు నా యేసు పరిశుద్ధుడు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మేలులెన్నో చేయువాడు నా యేసు అందరికి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Manchivaadu Goppavaadu Naa Yesu Parishuddhudu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Melulenno Cheyuvaadu Naa Yesu Andariki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ఆశ్రయము నీవేగా నాకిలలో (2)      ||మంచివాడు||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Aashrayamu Neevegaa Naakilalo (2)       ||Manchivaadu||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 వారిని వ్యవస్థగా వృద్ధి చేసే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దీనులను పైకి లేవనెత్తి సింహాసనమెక్కించును (2)        ||ఆదరణ||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 Vaarini Vyavasthagaa Vruddhi Chese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Deenulanu Paiki Levanetthi Simhaasanamekkinchunu (2)        ||Aadarana||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ఓటమి అంచున పడియుంటివా మేలుకో ఓ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తల పైకెత్తి శత్రువును అణగద్రొక్కును (2)        ||ఆదరణ||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Otami Anchuna Padiyuntivaa Meluko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Thala Paiketthi Shathruvunu Anagadrokkunu (2)        ||Aadarana||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దుష్టుడా శత్రు సాతానా విజయము నాదిప్పుడు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తల నా కాళ్ళ క్రింద శీఘ్రముగా త్రొక్కెదను (2)        ||ఆదరణ||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Dushtudaa Shathru Saathaanaa Vijayamu Naadippudu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Thala Naa Kaalla Krinda Sheeghramugaa Throkkedanu (2)        ||Aadarana||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ఆహా ఆనందమే యేసయ్యతో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సమాధానమే ఎల్లప్పుడు ఆయనలో (2)        ||ఆదరణ||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Aahaa Aanandame Yesayyatho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Samaadhaaname Ellappudu Aayanalo (2)        ||Aadarana||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2026-02-25T08:37:44Z</dcterms:created>
  <dcterms:modified xsi:type="dcterms:W3CDTF">2026-02-25T08:37:44Z</dcterms:modified>
</cp:coreProperties>
</file>