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త్రాహిమాం క్రీస్తు నాథ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Thraahimaam Kreesthu Naatha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జేరి సాటిలేని – నిత్యానంద మంద బోవు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చున్నప్పుడు నిందలు నా – కెన్ని చేరినా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Jeri Saatileni – Nithyaananda Manda Bovu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Chunnappudu Nindalu Naa – Kenni Cherinaa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విన్నదనము లేకుండ నీ – వే నా మదికి ధైర్యమిచ్చి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యన్నిట రక్షించితివి నా – యన్న నీకు స్తోత్ర మహాహా          ||త్రాహిమాం||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Vinnadanamu Lekunda Nee – ve Naa Madiki Dhairyamichchi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Yannita Rakshinchithivi Naa – Yanna Neeku Sthothra Mahaahaa         ||Thraahimaam||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త్రాహిమాం క్రీస్తు నాథ – దయ జూడ రావే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– దేహి యనుచు నీ పాదములే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Thraahimaam Kreesthu Naatha – Daya Jooda Raave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– Dehi Yanuchu Nee Paadamule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దిక్కుగా జేరితి నిపుడు          ||త్రాహిమాం||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Dikkugaa Jerithi Nipudu         ||Thraahimaam||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గవ్వ చేయరాని చెడ్డ – కర్మేంద్రియాధీనుడనై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రవ్వ పాలై నేనెంతో – నెవ్వ బొందితి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Gavva Cheyaraani Chedda – Karmendriyaadheenudanai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Ravva Paalai Nenentho – Nevva Bondithi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త్రవ్వుచున్న కొలది – పెరుగు – దరగదు నా పాప రాశి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యివ్విధమున జెడిపోతిని నే – నేమి సేతు నోహోహోహో          ||త్రాహిమాం||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Thravvuchunna Koladi – Perugu – Daragadu Naa Paapa Raashi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Yivvidhamuna Jedipothini Ne – Nemi Sethu Nohohoho         ||Thraahimaam||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యందు భయభక్తులు లేని – నిర్లజ్జా చిత్తము బూని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చేయరాని దుష్కర్మములు – చేసినాడను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Yandu BhayaBhakthulu Leni – Nirlajjaa Chiththamu Booni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Cheyaraani Dushkarmamulu – Chesinaadanu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దయ్యాల రాజు చేతిలో – జేయి వేసి వాని పనుల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 సాగి నే నిబ్భంగి – జెడిపోయితి నే నయ్యయ్యాయ్యో          ||త్రాహిమాం||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Dayyaala Raaju Chethilo – Jeyi Vesi Vaani Panula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Jeya Saagi Ne Nibbhangi – Jedipoyithi Ne Nayyayyaayyo         ||Thraahimaam||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నిబ్బర మొక్కించుకైన – నిజము రవ్వంతైన 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దబ్బర లాడుతకు ము – త్తా నైతిని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Nibbara Mokkinchukaina – Nijamu Ravvanthaina 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Dabbara Laadutaku Mu – Ththaa Naithini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అబ్బురమైన ఘోర పా – పాంధకార కూపమందు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దబ్బున బడిపోతి నయ్యో – దారి చెడి నేనబ్బబ్బబ్బా          ||త్రాహిమాం||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Abburamaina Ghora Paa – Paandhakaara Koopamandu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Dabbuna Badipothi Nayyo – Daari Chedi Nenabbabbabbaa         ||Thraahimaam||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2026-02-25T09:22:24Z</dcterms:created>
  <dcterms:modified xsi:type="dcterms:W3CDTF">2026-02-25T09:22:24Z</dcterms:modified>
</cp:coreProperties>
</file>