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ఇశ్రాయేలు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Ishraayelu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ఇశ్రాయేలు నీదు భాగ్యమెంతో గొప్పది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రక్షించిన నిన్ను పోలినవాడు ఎవ్వడు – (2)      ||ఓ ఇశ్రాయేలు||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Ishraayelu Needu Bhaagyamentho Goppadi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Rakshinchina Ninnu Polinavaadu Evvadu – (2)      ||O Ishraayelu||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భయపడకు నేను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కేడెమును బహుమానమున్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Bhayapadaku Nenu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Kedemunu Bahumaanamun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అత్యధికముగా చేతునని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దేవుడే పల్కెన్ (2)      ||ఓ ఇశ్రాయేలు||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Athyadhikamugaa Chethunani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Devude Palken (2)      ||O Ishraayelu||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సర్వోన్నతుని రాజ్యము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శాశ్వతంబు నిక్కము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Sarvonnathuni Raajyamu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Shaashwathambu Nikkamu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తొలగిపోదు ఎన్నడూ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లయము కాదు ఎన్నడూ (2)      ||ఓ ఇశ్రాయేలు||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Tholagipodu Ennadu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Layamu Kaadu Ennadu (2)      ||O Ishraayelu||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భయపడకుము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బాధించువారు రాకుండను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Bhayapadakumu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Baadhinchuvaaru Raakundanu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దూరముగా నుంచి యున్నాను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తోడైయున్నాను (2)      ||ఓ ఇశ్రాయేలు||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Dooramugaa Nunchi Yunnaanu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Thodaiyunnaanu (2)      ||O Ishraayelu||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2026-02-25T09:29:20Z</dcterms:created>
  <dcterms:modified xsi:type="dcterms:W3CDTF">2026-02-25T09:29:20Z</dcterms:modified>
</cp:coreProperties>
</file>