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ప్రభుయేసు వచ్చెడు వేళ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PrabhuYesu Vachchedu Vela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ప్రభుయేసు వచ్చెడు వేళ (2) - మన సంతోష హృదయాలు చాల వెలసె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PrabhuYesu Vachchedu Vela (2) - Mana Santhosha Hrudayaalu Chaala Velase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భూదిగంత నివాసులారా (2) - పదిలముగ ప్రభు యేసుని చూచి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ముదముగ రక్షణ మరి పొందుడి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Bhoodigantha Nivaasulaaraa (2) - Padilamuga Prabhu Yesuni Choochi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Mudamuga Rakshana Mari Pondudi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వారాయన తట్టు చూడగనే - వారలకు వెలుగు కలిగెను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ముఖంబులు లజ్జింపకుండెన్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Vaaraayana Thattu Choodagane - Vaaralaku Velugu Kaligenu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Mukhambulu Lajjimpakunden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విశ్వాసమునకు కర్తయు - కొనసాగించెడు యేసుని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వినయమున పరుగిడు పందెమున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Vishvaasamunaku Karthayu - Konasaaginchedu Yesuni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Vinayamuna Parugidu Pandemuna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శిష్యులు కన్నులెత్తి చూడగను - యేసే కనిపించెను వింతగను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మోషే ఏలియాలు మరుగైరి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Shishyulu Kannuleththi Choodaganu - Yese Kanipinchenu Vinthaganu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Moshe Eliyaalu Marugairi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ప్రభుయేసే మన పరిమళ ప్రియుడు - మురిసెదము మన ప్రభువునందు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మెరిసే మహిమలు మన భాగ్యమదే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Prabhuyese Mana Parimala Priyudu - Murisedamu Mana Prabhuvunandu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Merise Mahimalu Mana Bhaagyamade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మంచి కాపరి మన ప్రభుయేసు - మనకై తనదు ప్రాణము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వినుడి మన రక్షకుని పిలుపు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Manchi Kaapari Mana PrabhuYesu - Manakai Thanadu Praanamu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Vinudi Mana Rakshakuni Pilupu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ఆనందముతో ఆర్భాటముతో - అందమగు శ్రీ యేసుని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యని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Aanandamutho Aarbhaatamutho - Andamagu Shree Yesuni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Yani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2026-08-11T18:51:30Z</dcterms:created>
  <dcterms:modified xsi:type="dcterms:W3CDTF">2026-08-11T18:51:30Z</dcterms:modified>
</cp:coreProperties>
</file>