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ప్రేమగల యేసు ప్రేమించినావు మమ్ము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Premagala Yesu Preminchinaavu Mammu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మహా ప్రేమ గల యేసు - మాకై చేసితివన్ని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ఘనపరతు హల్లెలూయ - ఈ గొప్ప రక్షణ కొరకు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Mahaa Prema Gala Yesu - Maakai Chesithivanni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Ghanaparathu Hallelooya - Ee Goppa Rakshana Koraku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ప్రేమగల యేసు - ప్రేమించినావు మమ్ము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Premagala Yesu - Preminchinaavu Mammu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స్మరించుచు స్తుతింతున్ - రక్షణ నిచ్చినావు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Smarinchuchu Sthuthinthun - Rakshana Nichchinaavu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అద్భుత యాగమందు - అందరికై బలియై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అందరి పాపములకు - ప్రాయశ్చిత్తమైతివి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Adbhutha Yaagamandu - Andarikai Baliyai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Andari Paapamulaku - Praayashchiththamaithivi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దాసులమై మేముండ - మోషేను పంపితివి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చేసితివి స్వతంత్రులుగా - నీ బాహుబలము తోడ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Daasulamai Memunda - Moshenu Pampithivi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Chesithivi Svathanthrulugaa - Nee Baahubalamu Thoda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క్షమాపణానందముతో - సాగింపచేసి మమ్ము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యాత్రలో మాకు తోడై - విజయము నిచ్చితివి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Kshamaapanaanandamutho - Saagimpachesi Mammu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Yaathralo Maaku Thodai - Vijayamu Nichchithivi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ఎడారి అడవిలోన ఊటల నదులు నడిపి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ఎండిన నేలనంత - పచ్చిక బయలు చేసెన్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Edaari Adavilona Ootala Nadulu Nadipi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Endina Nelanantha - Pachchika Bayalu Chesen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బాబెలు నుండి మమ్ము - విడిపించితివి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బంధకముల తెంచి - తప్పు బోధ బాపినావు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Baabelu Nundi Mammu - Vidipinchithivi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Bandhakamula Thenchi - Thappu Bodha Baapinaavu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సహవాసమిచ్చి సంఘ - అంగముల జేసినావు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సాక్షులను చేసి మమ్ము - శత్రువుల సిగ్గుపరచె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Sahavaasamichchi Sanggha - Anggamula Jesinaavu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Saakshulanu Chesi Mammu - Shathruvula Sigguparache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2026-08-11T18:39:58Z</dcterms:created>
  <dcterms:modified xsi:type="dcterms:W3CDTF">2026-08-11T18:39:58Z</dcterms:modified>
</cp:coreProperties>
</file>