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సుమధుర స్వరముల గానాలతో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Sumadhura Swaramula Gaanaalatho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సుమధుర స్వరముల గానాలతో – వేలాది దూతల గళములతో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కొనియాడబడుచున్న నా యేసయ్యా – నీకే నా ఆరాధన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Sumadhura Swaramula Gaanaalatho – Velaadi Doothala Galamulatho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Koniyaadabaduchunna Naa Yesayyaa – Neeke Naa Aaraadhana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మహదానందమే నాలో పరవశమే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స్తుతించిన ప్రతీక్షణం (2)        ||సుమధుర||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Mahadaanandame Naalo Paravashame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Sthuthinchina Prathikshanam (2)        ||Sumadhura||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ఎడారి త్రోవలో నే నడచినా – ఎరుగని మార్గములో నను నడిపినా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ముందు నడచిన జయవీరుడా – నా విజయ సంకేతమా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Edaari Throvalo Ne Nadachinaa – Erugani Maargamulo Nanu Nadipinaa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Mundu Nadachina Jayaveerudaa – Naa Vijaya Sankethamaa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నీవే నా ఆనందము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(నీవే) నీవే నా ఆధారము (2)        ||సుమధుర||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Neeve Naa Aanandamu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(Neeve) Neeve Naa Aadhaaramu (2)        ||Sumadhura||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సంపూర్ణమైన నీ చిత్తమే – అనుకూలమైన సంకల్పమే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జరిగించుచున్నావు నను విడువక – నా ధైర్యము నీవేగా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Sampoornamaina Nee Chiththame – Anukoolamaina Sankalpame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Jariginchuchunnaavu Nanu Viduvaka – Naa Dhairyamu Neevegaa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నీవే నా జయగీతము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(నీవే) నీవే నా స్తుతిగీతము (2)        ||సుమధుర||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Neeve Naa Jayageethamu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(Neeve) Neeve Naa Sthuthi Geethamu (2)        ||Sumadhura||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వేలాది నదులన్ని నీ మహిమను – తరంగపు పొంగులు నీ బలమును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పర్వత శ్రేణులు నీ కీర్తినే – ప్రకటించుచున్నవేగా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Velaadi Nadulanni Nee Mahimanu – Tharangapu Pongulu Nee Balamunu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Parvatha Shrenulu Nee Keerthine – Prakatinchuchunnavegaa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నీవే నా అతిశయము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(నీకే) నీకే నా ఆరాధన (2)        ||సుమధుర||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Neeve Naa Athishayamu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(Neeke) Neeke Naa Aaraadhana (2)        ||Sumadhura||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2026-02-25T08:37:43Z</dcterms:created>
  <dcterms:modified xsi:type="dcterms:W3CDTF">2026-02-25T08:37:43Z</dcterms:modified>
</cp:coreProperties>
</file>