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ఎండిన ఎడారి బ్రతుకులో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Endina Edaari Brathukulo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సారధి నీవైతివే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యేసు.. సారధి నీవైతివే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Saaradhi Neevaithive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Yesu.. Saaradhi Neevaithive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 లోయలెన్నో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ఎదురు నిలచినను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 Loyalenno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Eduru Nilachinanu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గాయపడిన నీ హస్తమే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గమ్యము చేర్చును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Gaayapadina Nee Hasthame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Gamyamu Cherchunu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శరణు నీవే గదా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యేసు.. శరణు నీవే గదా       ||ఎండిన||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Sharanu Neeve Gadaa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Yesu.. Sharanu Neeve Gadaa        ||Endina||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ఎండిన ఎడారి బ్రతుకులో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నిండైన ఆశ నీవేగా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Endina Edaari Brathukulo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Nindaina Aasha Neevegaa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యేసు.. నిండైన ఆశ నీవేగా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తడబడెడు నా పాదములకు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Yesu.. Nindaina Aasha Neevegaa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Thadabadedu Naa Paadamulaku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 నీవే గదా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యేసు.. తోడు నీవే సదా       ||ఎండిన||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 Neeve Gadaa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Yesu.. Thodu Neeve Sadaa        ||Endina||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ఎండమావులు చూచి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అలసి వేసారితి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Endamaavaulu Choochi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Alasi Vesaarithi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జలముల ఊట నీవై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సేద దీర్చితివి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Jalamula Oota Neevai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Seda Deerchithive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బలము నీవైతివే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యేసు.. బలము నీవైతివే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Balamu Neevaithive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Yesu.. Balamu Neevaithive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మహిమకు నిలయుడా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 కాంతిలోన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Mahimaku Nilayudaa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Kaanthilona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ఆత్మతో నన్ను నింపి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ఫలింప జేసితివే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Aathmatho Nannu Nimpi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Phalimpa Jesithive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2026-02-25T09:22:26Z</dcterms:created>
  <dcterms:modified xsi:type="dcterms:W3CDTF">2026-02-25T09:22:26Z</dcterms:modified>
</cp:coreProperties>
</file>