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గొప్పకార్యములన్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Goppa Kaaryamulan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అక్షయమైన నీ మధుర ప్రేమను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దీక్షతో ఇలలో చాటెదను                 ||దేవా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Akshayamaina Nee Madhura Premanu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Deekshatho Ilalo Chaatedanu        ||Devaa Nee||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నీ గొప్పకార్యములన్ – మదిన్ తలచి స్తుతించెదం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ఆశ్చర్యక్రియలను – పాడి కీర్తించెదం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Nee Goppa Kaaryamulan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Madin Thalachi Sthuthinchedam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నా యేసురాజ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నా ప్రాణనాథ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Aascharya Kriyalanu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Paadi Keerthinchedam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స్తుతులు మహిమ ఘనత నీకే (2)      ||దేవా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Halleluyaa Naa Yesu Raaja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Halleluyaa Naa Praana Naatha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శాశ్వత ప్రేమతో నను ప్రేమించి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పరమును వీడి భువికరుదెంచి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Shaashwatha Prematho Nanu Preminchi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Paramunu Veedi Bhuvikarudenchi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 సిలువలో రక్తము కార్చి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కృపతో నను రక్షించిన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 Siluvalo Rakthamu Kaarchi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Krupatho Nanu Rakshinchina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ప్రేమను అత్యధికముగా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స్మరింతున్ జీవిత కాలమంతా          ||దేవా నీ||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Premanu Athyadhikamuga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Smarinthun Jeevitha Kaalamanthaa        ||Devaa Nee||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కంటిపాపగా నన్ను కాచి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చేతి నీడలో నన్ను దాచి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Kantipaapaga Nannu Kaachi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Chethi Needalo Nannu Daachi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అరచేతిలో నను చెక్కుకొని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సొత్తుగా నను చేసుకొని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Arachethilo Nanu Chekkukoni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Soththuga Nanu Chesukoni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2026-02-25T09:19:03Z</dcterms:created>
  <dcterms:modified xsi:type="dcterms:W3CDTF">2026-02-25T09:19:03Z</dcterms:modified>
</cp:coreProperties>
</file>