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 will put my trust in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that you died to set me free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thank God You did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 don't know what to say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don't know where to start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as you give the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all that's in my heart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sing, I will praise, even in my darkest hour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the sorrow and the pain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sing, I will praise, lift my hands to honor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Because Your word is true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sing, I will praise, even in my darkest hour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the sorrow and the pain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sing, I will praise, lift my hands to honor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Because Your word is true, I will sing, I will sing, I will sing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we sing to You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we sing to You Lord tonight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Halleluiah, we sing to You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we lift our voices and sing to You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You seem so far away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million miles or more, it feels today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Worship You Lord, we sing to You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sing, we sing, We sing, we sing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we worship you Lord, oh, thank You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sing, oh yes I will, I will sing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though I haven't lost my faith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must confess right now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it's hard for me to pray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 don't know what to say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don't know where to start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as You give the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all that's in my heart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sing, yes, I will praise, even in my darkest hour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the sorrow and the pain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sing, I will praise, lift my hands to honor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Because Your word is true, I will sing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it's hard for me to see all the thoughts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plans You have for me, yes it is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2026-02-25T09:19:42Z</dcterms:created>
  <dcterms:modified xsi:type="dcterms:W3CDTF">2026-02-25T09:19:42Z</dcterms:modified>
</cp:coreProperties>
</file>