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సదాకాలము నీతో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Sadaakaalamu Neetho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సదాకాలము నీతో నేను జీవించెదను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         ||సదాకాలము||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Sadaakaalamu Neetho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Jeevinchedanu Yessayya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 ఊభిలో పడియున్న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నన్ను లేపావయ్యా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 Oobhilo Padiyunna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Nannu Lepaavayyaa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తోడులేని నాకు నా తోడుగా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అండగా నీవు నిలిచావయ్యా (2)  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Thoduleni Naaku Naa Thodugaa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Andagaa Neevu Nilichaavayyaa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వాత్సల్యమును నాపై చూపించి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నన్ను నిలిపావయ్యా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Vaathsalyamunu Naapai Choopinchi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Nannu Nilipaavayyaa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ఆశ్చర్యకార్యములు ఎన్నో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పాత్రగా నన్ను మలిచావయ్యా (2)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Aascharyakaaryamulu Enno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Paathragaa Nannu Malichaavayyaa (2)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2026-02-25T09:17:47Z</dcterms:created>
  <dcterms:modified xsi:type="dcterms:W3CDTF">2026-02-25T09:17:47Z</dcterms:modified>
</cp:coreProperties>
</file>