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దేవునికి స్తోత్రము గానము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Devuniki Sthothramu Gaanamu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గుర్రముల నరులందలి బలము నానందించడు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వేడు వారిలో సంతసించువాడని                ||దేవునికి||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Gurramula Narulandali Balamu Naanandinchadu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Vedu Vaarilo Santhasinchuvaadani         ||Devuniki||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యెరుషలేము యెహోవను సీయోను నీ దేవుని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కీర్తించుము కొనియాడుము ఆనందించువాడని    ||దేవునికి||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Yerushalemu Yehovaanu Seeyonu Nee Devuni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Keerthinchumu Koniyaadumu Aanandinchuvaadani   ||Devuniki||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పిల్లల నాశీర్వదించియు బలపరచు నీ గుమ్మముల్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గోధుమపంటతో నిన్ను తృప్తిగనుంచును   ||దేవునికి||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Pillala Naasheervadinchiyu Balaparachu Nee Gummamul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Manchi Godhumapantatho Ninnu Thrupthiganunchunu    ||Devuniki||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భూమికి తనయాజ్ఞను ఇచ్చువాడు ఆయనే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వేగముగను దేవుని వాక్యము పరుగెత్తును         ||దేవునికి||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Bhoomiki Thanayaagnanu Ichchuvaadu Aayane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Vegamugamu Devuni Vaakyamu Parugeththunu        ||Devuniki||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వాక్యమును యాకోబుకు తెలియచేసినవాడని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జనముకీలాగున చేసియుండలేదని               ||దేవునికి||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Vaakyamunu Yaakobuku Theliyachesinavaadani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Janamukeelaaguna Chesiyundaledani           ||Devuniki||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దేవునికి స్తోత్రము గానము చేయుటయే మంచిది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మనమందరము స్తుతిగానము చేయుటయే మంచిది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Devuniki Sthothramu Gaanamu Cheyutaye Manchidi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Manamandaramu Sthuthigaanamu Cheyutaye Manchidi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యెరుషలేము యెహోవాయే కట్టుచున్నవాడని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ఇశ్రయేలీయులను పోగుచేయువాడని                ||దేవునికి||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Yerushalemu Yehovaye Kattuchunnavaadani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Ishrayeleeyulanu Pogucheyuvaadani         ||Devuniki||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గుండె చెదరిన వారిని బాగుచేయువాడని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వారి గాయములన్నియు కట్టుచున్నవాడని        ||దేవునికి||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Gunde Chedarina Vaarini Baagucheyuvaadani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Vaari Gaayamulanniyu Kattuchunnavaadani   ||Devuniki||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నక్షత్రముల సంఖ్యను ఆయనే నియమించును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వాటికన్నియు పేరులు పెట్టుచున్నవాడని           ||దేవునికి||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Nakshathramula Sankhyanu Aayane Niyaminchunu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Vaatikanniyu Perulu Pettuchunnavaadani       ||Devuniki||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 గొప్పవాడును అధిక శక్తి సంపన్నుడు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జ్ఞానమునకు ఆయనే మితియు లేనివాడని         ||దేవునికి||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 Goppavaadunu Adhika Shakthi Sampannudu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Gnaanamunaku Aayane Mithiyu Lenivaadani    ||Devuniki||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దీనులకు అండాయెనే భక్తిహీనుల కూల్చును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సితారాతో దేవుని స్తుతులతో కీర్తించుడి               ||దేవునికి||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Deenulaku Andaayene Bhakthiheenula Koolchunu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Sithaaraatho Devuni Sthuthulatho Keerthinchudi    ||Devuniki||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ఆకాశమున్ మేఘములతో కప్పును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భూమికొరకు వర్షము సిద్ధపరచువాడని              ||దేవునికి||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Aakaashamun Meghamulatho Kappunu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Bhoomikoraku Varshamu Sidhdhaparachuvaadani     ||Devuniki||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పర్వతములలో గడ్డిని పశువులకు మొలపించెను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అరచు పిల్లకాకులకును ఆహారము తానీయును  ||దేవునికి||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Parvathamulalo Gaddini Pashuvulaku Molapinchenu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Arachu Pillakaakulakunu Aahaaramu Thaaneeyunu     ||Devuniki||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2026-02-25T09:22:31Z</dcterms:created>
  <dcterms:modified xsi:type="dcterms:W3CDTF">2026-02-25T09:22:31Z</dcterms:modified>
</cp:coreProperties>
</file>