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కీర్తింతు నీ నామమున్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Keerthinthu Nee Naamamun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కీర్తింతు నీ నామమున్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ప్రభువా… సన్నుతింతు నీ నామమున్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Keerthinthu Nee Naamamun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 Prabhuvaa… Sannuthinthu Nee Naamamun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మనసారా ఎల్లప్పుడు క్రొత్త గీతముతో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నే కొనియాడెదన్ (4)         ||కీర్తింతు||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Manasaaraa Ellappudu Krottha Geethamutho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Ne Koniyaadedan (4)         ||Keerthinthu||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ఉదయం నీ స్తుతి గానం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దినమంతయు నీ ధ్యానం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Udayam Nee Sthuthi Gaanam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Dinamanthayu Nee Dhyaanam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కార్యం నీ మహిమార్ధం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సంధ్య వేళలో నీ స్తోత్ర గీతం (2)          ||కీర్తింతు||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Kaaryam Nee Mahimaardham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Sandhya Velalo Nee Sthothra Geetham (2)         ||Keerthinthu||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చేసిన మేలులన్ లెక్కిస్తూ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వేలాది స్తుతులన్ చెల్లిస్తూ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Chesina Melulan Lekkisthu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Velaadi Sthuthulan Chellisthu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ఎనలేని నీ ప్రేమను వర్ణిస్తూ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నేను ఆరాధిస్తూ (2)          ||కీర్తింతు||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Enaleni Nee Premanu Varnisthu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Nenu Aaraadhisthu (2)         ||Keerthinthu||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అమూల్యమైనది నీ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ఇలలో శ్రేష్టమైనది నీ నామం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Amoolyamainadi Nee Naamam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Ilalo Shreshtamainadi Nee Naamam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ఉన్నతమైనది నీ నామం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నాకై నిలచిన మోక్ష మార్గం (2)          ||కీర్తింతు||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Unnathamainadi Nee Naamam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Naakai Nilachina Moksha Maargam (2)         ||Keerthinthu||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2026-02-25T09:36:03Z</dcterms:created>
  <dcterms:modified xsi:type="dcterms:W3CDTF">2026-02-25T09:36:03Z</dcterms:modified>
</cp:coreProperties>
</file>