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బండను గెల్చిన జయ యేసు – బండయు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బండలు తీయుము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Bandanu Gelchina Jaya Yesu – Bandayu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Bandalu Theeyumu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అండకు చేర్చుము జయ యేసు   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Andaku Cherchumu Jaya Yesu 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ముద్రను గెల్చిన జయ యేసు – ముద్రయు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ముద్రలు తీయుము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Mudranu Gelchina Jaya Yesu – Mudrayu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Mudralu Theeyumu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ముద్రించుము నను జయ యేసు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Mudrinchumu Nanu Jaya Yesu 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 గెల్చిన జయ యేసు – కావలి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సేవలో బలము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 Gelchina Jaya Yesu – Kaavali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Sevalo Balamu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నీవే జయ యేసు   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Neeve Jaya Yesu   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దయ్యాలు గెల్చిన జయ యేసు – దయ్యాలు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కయ్యము గెల్చిన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Dayyaalu Gelchina Jaya Yesu – Dayyaalu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Kayyamu Gelchina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నీవే జయ యేసు  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Neeve Jaya Yesu   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యేసు – జయ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క్రీస్తు – జయ క్రీస్తు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Yesu – Jaya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Kreesthu – Jaya Kreesthu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రాజా – జయ రాజా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స్తోత్రం – జయ స్తోత్రం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Raajaa – Jaya Raajaa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Sthothram – Jaya Sthothram  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గెల్చిన జయ యేసు – మరణము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బలమొసగు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Gelchina Jaya Yesu – Maranamu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Balamosagu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శరణము నీవే జయ యేసు 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Saranamu Neeve Jaya Yesu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గెల్చిన జయ యేసు – సమాధి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సమరము గెల్చిన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Gelchina Jaya Yesu – Samaadhi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Samaramu Gelchina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అమరముర్తివి జయ యేసు  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Amaramurthivi Jaya Yesu         || Jaya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సాతాన్ను గెల్చిన జయ యేసు – సాతాను ఓడెను జయ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పాతవి గతియించె జయ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Saathaannu Gelchina Jaya Yesu Saathaanu Odenu Jaya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Paathavi Gathiyinche Jaya Yesu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దాతవు నీవే జయ యేసు       || జయ జయ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Daathavu Neeve Jaya Yesu        || Jaya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2026-02-25T09:17:39Z</dcterms:created>
  <dcterms:modified xsi:type="dcterms:W3CDTF">2026-02-25T09:17:39Z</dcterms:modified>
</cp:coreProperties>
</file>