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కరుడా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Karudaa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 కరుడా - నీ మార్గము - పరిశుద్ధ స్థలములో గలదు - అది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 Karudaa - Nee Maargamu - Parishuddha Sthalamulo Galadu - 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విమోచించిన వారు పాటలు పాడుచు - 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తిరిగి వచ్చెదరు సీయోనునకు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Vimochinchina Vaaru Paatalu Paaduchu - 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Thirigi Vachchedaru Seeyonunaku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చక్కగ వారి తలలమీద శాశ్వతానందము కలుగున్ - తమ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సంతోషం అధికంబగును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Chakkaga Vaari Thalalameeda Shaashvathaanandamu Kalugun - Thama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Santhoshan Adhikambagunu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మోక్షానంద భాగ్యము గలిగి అక్షయులై అరుదెంచెదరు - తమ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దుఃఖం నిట్టూర్పును 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Mokshaananda Bhaagyamu Galigi Akshayulai Arudenchedaru - Thama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Duhkhan Nittoorpunu Povunu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విరివిగ శిష్యులానందముతో పరిశుద్ధాత్మతో నిండి - తమ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కొనియాడిరి బహుగా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Viriviga Shishyulaanandamutho Parishuddhathmatho Nindi - Thama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Koniyaadiri Bahugaa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 రాజ్యము తిని త్రాగుట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ప్రవిమల నీతి సమాధానం - అది - పరిశుద్ధాత్మానందము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 Raajyamu Thini Thraaguta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Pravimala Neethi Samaadhaanan - Adi - Parishuddhathmaanandamu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మహోన్నతుడే మనకానందం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 బలమగును గాక - అది మహిమార్థంబగును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Mahonnathude Manakaanandan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 Balamagunu Gaaka - Adi Mahimaarthambagunu Gaaka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ఎల్లరుపాడి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హర్షింతుము ప్రభుయేసునిలో - మన - రక్షకుడేసుని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Ellarupaadi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Harshinthumu PrabhuYesunilo - Mana - Rakshakudesuni Paadedamu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2026-08-11T18:51:34Z</dcterms:created>
  <dcterms:modified xsi:type="dcterms:W3CDTF">2026-08-11T18:51:34Z</dcterms:modified>
</cp:coreProperties>
</file>