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ఖామోష్ రాతో 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Khaamosh Raatho 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బుద్ధిమానో నే భీ ఉస్కో సజ్దా కియా (2)        ||ఖామోష్||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Buddhimaano Ne Bhi Usko Sajdaa Kiyaa (2)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ఖామోష్ రాతో కి తండీ హవాఓ 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ఆయీ ఫరిష్తో కి మీతి ఆవాజ్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Khaamosh Raatho Ki Thandi Hawaao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Aayi Farishton Ki Meethi Aawaaz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పైదా హువా పైదా హువా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దాతా హమారా పైదా హువా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Paidaa Huaa Paidaa Huaa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Daathaa Hamaaraa Paidaa Huaa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తారన్ హరా హమారా పైదా హువా      ||ఖామోష్||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Thaaranharaa Hamaaraa Paidaa Huaa 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ఫరిష్తో నే ఆకే జమీన్ 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గడరియో కో దియా ఇషారా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Farishton Ne Aake Zameen 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Gadariyon Ko Diyaa Ishaaraa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పైదా హువా హై ముంజి జో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మిలేగా తుమ్హే ఏక్ గోశాలా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Paidaa Huaa Hai Munji Jo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Milegaa Tumhe Ek Goshaalaa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చర్వాహో నే భీ ఉస్కో సజ్దా కియా (2)        ||ఖామోష్||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Charwaahon Ne Bhi Usko Sajdaa Kiyaa (2)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దేఖో వో పురబ్ దిశా 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ఆయే థె తారే కె పీచే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Dekho Wo Purab Dishaa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Aaye The Thaare Ke Peeche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మజూశి భీ సర్ కో ఝుకాకే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శిక్షక్ యీషు కో హీ మానే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Majushi Bhi Sar Ko Jhukaake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Shikshak Yeshu Ko Hi Maane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2026-02-25T09:33:13Z</dcterms:created>
  <dcterms:modified xsi:type="dcterms:W3CDTF">2026-02-25T09:33:13Z</dcterms:modified>
</cp:coreProperties>
</file>