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విడువదు మరువదు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Viduvadhu Maruvadhu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నన్నెంతో ప్రేమించిన రాజును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ఎడబాసి మనలేనే రోజును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Nannentho Preminchina Raajunu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Edabaasi Manalene Rojunu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మరువను – విడువను మరువను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మరువను – ఎన్నడూ ఎడబాయను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Maruvanu – Viduvanu Maruvanu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Maruvanu – Ennadu Edabaayanu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 విలువైన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మితిలేని ప్రేమ.. నీ ప్రేమ        ||విడువను||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 Viluvaina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Mithileni Prema.. Nee Prema          ||Viduvanu||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విడువదు మరువదు – విడువదు మరువదు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విడువదు మరువదు – ఎన్నడూ ఎడబాయదు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Viduvadhu Maruvadhu – Viduvadhu Maruvadhu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Viduvadhu Maruvadhu – Ennadu Edabaayadhu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 – విలువైన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మితిలేని ప్రేమ.. నీ ప్రేమ         ||విడువదు||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 Viluvaina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Mithileni Prema.. Nee Prema       ||Viduvadhu||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 ఏదైనా – చింత ఏదైనా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 ఏదైనా – నను విడువదు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 Edainaa – Chintha Edainaa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 Edainaa – Nanu Viduvadhu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లోకమే నను చుట్టినా – ఆశలే నను ముట్టినా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సాన్నిధ్యం – నను విడువదు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Lokame Nanu Chuttinaa – Aashale Nanu Muttinaa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Saannidhyam – Nanu Viduvadhu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నాన్న నా చేయి విడువడు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ప్రాణంలా ప్రేమించే నా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Naanna Naa Cheyi Viduvadu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Praanamlaa Preminche Naa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విడువడు మరువడు – విడువడు మరువడు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విడువడు మరువడు – ఎన్నడూ ఎడబాయడు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Viduvadu Maruvadu – Viduvadu Maruvadu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Viduvadu Maruvadu – Ennadu Edabaayadu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ఎత్తుకున్న – నన్ను హత్తుకున్న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కౌగిలి – నే విడువను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Etthukunna – Nannu Hatthukunna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Kougili – Ne Viduvanu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శోకమే కృంగించినా – దుఃఖమే బాధించినా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ప్రియుని చిరునవ్వు – నే మరువను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Shokame Krunginchinaa – Dukhame Baadhinchinaa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Priyuni Chirunavvu – Ne Maruvanu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2026-02-25T09:35:26Z</dcterms:created>
  <dcterms:modified xsi:type="dcterms:W3CDTF">2026-02-25T09:35:26Z</dcterms:modified>
</cp:coreProperties>
</file>