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 జీవము క్రీస్తునిలో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 Jeevamu Kreesthunilo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సమృద్ధి జీవము క్రీస్తునిలో పొందుండి ప్రియులారా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ప్రవహించుచున్నది జీవ నది త్రాగుడి ప్రభుపేర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Samruddhi Jeevamu Kreesthunilo Pondundi Priyulaaraa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Pravahinchuchunnadi Jeeva Nadi Thraagudi Prabhupera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నిత్య జీవము యేసే జీవ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నిజదైవము నమ్మినవారికి పరలోకము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Nithya Jeevamu Yese Jeeva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Nijadaivamu Namminavaariki Paralokamu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జీవుల కన్నులు ప్రభువైపు - చూచూను ఆహారము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దయచేయును ప్రభువు - కోరినవరములను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Jeevula Kannulu Prabhuvaipu - Choochoonu Aahaaramu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Dayacheyunu Prabhuvu - Korinavaramulanu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జీవన ఊటలు హృదయములో - ప్రవహింపచేయను ప్రభు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 దాత మనచెంత - జీవితకాలమంత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Jeevana Ootalu Hrudayamulo - Pravahimpacheyanu Prabhu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 Daatha Manachentha - Jeevithakaalamantha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ఎండిన ఎముకలు (బ్రతికగద - నిండగు జీవ శరీరముతో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లేచిరి మృతులు ప్రభువు పిలువ - జీవన సాక్షులుగ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Endina Emukalu (Brathikagada - Nindagu Jeeva Shareeramutho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Lechiri Mruthulu Prabhuvu Piluva - Jeevana Saakshuluga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మరణమె మరణించెను చూడు - సిలువలో యేసుని మరణముతో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లేతురు మృతులు ఒక దినము - మహిమ శరీరముతో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Maraname Maraninchenu Choodu - Siluvalo Yesuni Maranamutho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Lethuru Mruthulu Oka Dinamu - Mahima Shareeramutho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క్రీస్తు శరీర సహజములో - క్రీస్తులో పోలినడిచెదము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'ప్రభుభోజన సంస్కారములో - జీవము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Kreesthu Shareera Sahajamulo - Kreesthulo Polinadichedamu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'Prabhubhojana Sanskaaramulo - Jeevamu Pondedamu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2026-08-11T18:47:00Z</dcterms:created>
  <dcterms:modified xsi:type="dcterms:W3CDTF">2026-08-11T18:47:00Z</dcterms:modified>
</cp:coreProperties>
</file>