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ప్రియుండవు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Priyundavu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ప్రియుండవు - యేసు ప్రభు - నీవే నా యొదయుండవు =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యనాది - దేవ పుత్రుండవు - నీవే లోక మెల్ల - నేర్పుగం జేసితివి 1నీవే||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Priyundavu - Yesu Prabhu - Neeve Naa Yodayundavu =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Yanaadi - Deva Puthrundavu - Neeve Loka Mella - Nerpugan Jesithivi 1Neeve||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పరమందు నీకుండు - పరమభాగ్యంబులు - నరకాయత్తుండ నైన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కొరకు విడిచితివి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Paramandu Neekundu - Paramabhaagyambulu - Narakaayaththunda Naina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Koraku Vidichithivi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నీవే ననుం బ్రోవ - నెనరు నేతెంచి - నీవొలుక బోసితివి - నీ నల్ల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Neeve Nanun Brova - Nenaru Nethenchi - Neevoluka Bosithivi - Nee Nalla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నేనెవరిం టబ్రేమింతు - నీ కంటె లోకమున - నే నెపుడు మరువను -నీ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నాకర్త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Nenevarin Tabreminthu - Nee Kante Lokamuna - Ne Nepudu Maruvanu -Nee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Naakartha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సేవ నేం గోరి - నిన్నే ప్రతిపరతు - నీ సేవకుండ నైన - నే నెట్లు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విడుతు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Seva Nen Gori - Ninne Prathiparathu - Nee Sevakunda Naina - Ne Netlu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Viduthu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సకలంబు నేలెడి - చక్కని - సకలాధికారంబు - చక్కంగం చేయుదువు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Sakalambu Neledi - Chakkani - Sakalaadhikaarambu - Chakkanggan Cheyuduvu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||1Neeve||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సేవకుల నెల్ల - నేర్పుగా నేలెదవు నీ సేవకులు పొంద - నిత్య సహాయంబు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Sevakula Nella - Nerpugaa Neledavu Nee Sevakulu Ponda - Nithya Sahaayambu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2026-08-11T18:44:17Z</dcterms:created>
  <dcterms:modified xsi:type="dcterms:W3CDTF">2026-08-11T18:44:17Z</dcterms:modified>
</cp:coreProperties>
</file>