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లేదుగా మనకు భయము లేదుగా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Ledugaa Manaku Bhayamu Ledugaa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శ్రమలు దుఃఖ బాధలెన్నో మనకు సోకిన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ఏకీడు తగులకుండ కాయు శక్తితో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Shramalu Duhkha Baadhalenno Manaku Sokina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Ekeedu Thagulakunda Kaayu Shakthitho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శక్తిమంతుడు యేసుడే - నిత్యము కాపాడు గనుక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Shakthimanthudu Yesude - Nithyamu Kaapaadu Ganuka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పాడెదము మన ప్రభునకే హృదయ గీతము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మహిమరాజు మనకొరకై తిరిగి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Paadedamu Mana Prabhunake Hrudaya Geethamu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Mahimaraaju Manakorakai Thirigi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ప్రభువగు యేసుడే - నిత్యము కాపాడు గనుక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Prabhuvagu Yesude - Nithyamu Kaapaadu Ganuka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లేదుగా మనకు భయము లేదుగా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Ledugaa Manaku Bhayamu Ledugaa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మన దేవుడుండ భయము లేదుగా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Mana Devudunda Bhayamu Ledugaa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క్షామ మరణ యుద్ధ ఖడ్గ బలము నుండియు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ధరణి గిరులు అదరి సముద్రములు పొంగిన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Kshaama Marana Yuddha Khadga Balamu Nundiyu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Dharani Girulu Adari Samudramulu Ponggina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పరిశుద్ధుడు యేసుడే - నిత్యము కాపాడు గనుక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Parishuddhadu Yesude - Nithyamu Kaapaadu Ganuka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అపవాది తంత్రములపై విజయమిచ్చును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అభయమిచ్చి క్షేమముగ ఆదరించును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Apavaadi Thanthramulapai Vijayamichchunu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Abhayamichchi Kshemamuga Aadarinchunu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అక్షయుడగు యేసుడే - నిత్యము కాపాడు గనుక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Akshayudagu Yesude - Nithyamu Kaapaadu Ganuka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దివారాత్రులు దేవుడు ధైర్యపరచును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కాలపు శ్రమలే మనల మార్చు మహిమకు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Divaaraathrulu Devudu Dhairyaparachunu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Kaalapu Shramale Manala Maarchu Mahimaku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నిర్మలుడగు యేసుడే - నిత్యము కాపాడు గనుక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Nirmaludagu Yesude - Nithyamu Kaapaadu Ganuka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2026-08-11T18:49:06Z</dcterms:created>
  <dcterms:modified xsi:type="dcterms:W3CDTF">2026-08-11T18:49:06Z</dcterms:modified>
</cp:coreProperties>
</file>