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బాలకుల విన్నపము లాలించు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Baalakula Vinnapamu Laalinchu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బాలకుల విన్నపము లాలించు రక్షకా = పాలనంబు సేయుమా పరమ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పోషకా||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Baalakula Vinnapamu Laalinchu Rakshakaa = Paalanambu Seyumaa Parama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Poshakaa||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బాలలారా రండియంచు - బిలిచిన యేసూ = చాలనమ్మి జేరితిమి - సరగ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Baalalaaraa Randiyanchu - Bilichina Yesoo = Chaalanammi Jerithimi - Saraga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_మందబిద్ధి చేత నిన్ను - మరచి యుంటిమి = సుందరాప్త నీదయ మా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యందు జూపుమా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_Mandabiddhi Chetha Ninnu - Marachi Yuntimi = Sundaraaptha Needaya Maa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Yandu Joopumaa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చదువు వేదవాక్య సరణి - నడువ నేర్పుమో = మదిని బోధకుల సుబోధ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మరువనీకుమో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Chaduvu Vedavaakya Sarani - Naduva Nerpumo = Madini Bodhakula Subodha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Maruvaneekumo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ప్రకటితమగు నీదు ప్రేమ - యనుభవించుచు = ఇకను నిన్ను సేవ జేతు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మఖభిలకాలము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Prakatithamagu Needu Prema - Yanubhavinchuchu = Ikanu Ninnu Seva Jethu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Makhabhilakaalamu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పుడమి నీదు సిలువ కృపను - పుణ్యలగుచును = కడను నీదు మహిమ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జేర - గరుణజూపుము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Pudami Needu Siluva Krupanu - Punyalaguchunu = Kadanu Needu Mahima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Jera - Garunajoopumu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2026-08-11T18:45:16Z</dcterms:created>
  <dcterms:modified xsi:type="dcterms:W3CDTF">2026-08-11T18:45:16Z</dcterms:modified>
</cp:coreProperties>
</file>