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ఇంటి పేరు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Inti Peru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ఇంటి పేరు పశువుల పాక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పక్కింటి పేరు ఒలీవల తోట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Inti Peru Pashuvula Paaka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Pakkinti Peru Oleevala Thota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ఎదురింటి పేరు కల్వరి కొండ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వాడ పేరు సీయోను కోట          ||మా ఇంటి పేరు||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Edurinti Peru Kalvari Konda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Vaada Peru Seeyonu Kota        ||Maa Inti Peru||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తండ్రి యేసు పశువుల పాకలో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తనను తాను చూడు తగ్గించుకొనెను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Thandri Yesu Pashuvula Paakalo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Thananu Thaanu Choodu Thagginchukonenu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కుమారుడు క్రీస్తు ఒలీవల తోటలో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మోకాళ్ల కన్నిళ్ల ప్రార్దించె చూడు          ||మా ఇంటి పేరు||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Kumaarudu Kreesthu Oleevala Thotalo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Mokaalla Kanneella Praarthinche Choodu         ||Maa Inti Peru||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ఆత్మ దేవుడు కల్వరి కొండలో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సమర్పణ చేసెను చూడు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Aathma Devudu Kalvari Kondalo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Samarpana Chesenu Choodu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తగ్గింపు ప్రార్థన సమర్పణలో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సత్వము జీవము చూడు          ||మా ఇంటి పేరు||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Thaggimpu Praarthana Samarpanalo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Sathyamu Jeevamu Choodu        ||Maa Inti Peru||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2026-02-25T09:28:21Z</dcterms:created>
  <dcterms:modified xsi:type="dcterms:W3CDTF">2026-02-25T09:28:21Z</dcterms:modified>
</cp:coreProperties>
</file>