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notesMasterIdLst>
    <p:notesMasterId r:id="rId1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notesMaster" Target="notesMasters/notesMaster1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Search Me, O God</a:t>
            </a:r>
            <a:endParaRPr lang="en-US" sz="4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Lord, take my life,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make it wholly Thine;</a:t>
            </a:r>
            <a:endParaRPr lang="en-US" sz="4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Fill my poor heart with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Thy great love divine;</a:t>
            </a:r>
            <a:endParaRPr lang="en-US" sz="4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Take all my will,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My passion, self and pride;</a:t>
            </a:r>
            <a:endParaRPr lang="en-US" sz="4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now surrender— Lord,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 me abide.</a:t>
            </a:r>
            <a:endParaRPr lang="en-US" sz="40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 Holy Ghost,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Revival comes from Thee;</a:t>
            </a:r>
            <a:endParaRPr lang="en-US" sz="40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Send a revival—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Start the work in me:</a:t>
            </a:r>
            <a:endParaRPr lang="en-US" sz="40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Thy Word declares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Thou wilt supply our need;</a:t>
            </a:r>
            <a:endParaRPr lang="en-US" sz="40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 blessing now, O Lord,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humbly plead.</a:t>
            </a:r>
            <a:endParaRPr lang="en-US" sz="4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Search me, O God,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know my heart today;</a:t>
            </a:r>
            <a:endParaRPr lang="en-US" sz="4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Try me, O Lord,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Know my thoughts, I pray:</a:t>
            </a:r>
            <a:endParaRPr lang="en-US" sz="4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See if there be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Some wicked way in me,</a:t>
            </a:r>
            <a:endParaRPr lang="en-US" sz="4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Cleanse me from ev’ry sin,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set me free.</a:t>
            </a:r>
            <a:endParaRPr lang="en-US" sz="4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praise Thee, Lord,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 cleansing me from sin;</a:t>
            </a:r>
            <a:endParaRPr lang="en-US" sz="4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Fulfill Thy Word,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make me pure within;</a:t>
            </a:r>
            <a:endParaRPr lang="en-US" sz="4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Fill me with fire,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Where once I burned with shame</a:t>
            </a:r>
            <a:endParaRPr lang="en-US" sz="4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Grant my desire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 magnify Thy Name.</a:t>
            </a:r>
            <a:endParaRPr lang="en-US" sz="4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2026-08-24T07:35:15Z</dcterms:created>
  <dcterms:modified xsi:type="dcterms:W3CDTF">2026-08-24T07:35:15Z</dcterms:modified>
</cp:coreProperties>
</file>