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ప్రార్థన చేయునప్పుడు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Praardhana Cheyunappudu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గెత్సేమనే తోటలో కన్నీటి ప్రార్థన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ఆంతర్యమును గ్రహియించుమా నేడు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Gethsemane Thotalo Meeda Kanneeti Praardhana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Aantharyamunu Grahiyinchumaa Nedu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సొంత చిత్తము కాకయే తండ్రి చిత్తము నెరవేర్చి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మనకు నొసగెను రక్షణానందం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Sontha Chiththamu Kaakaye Thandri Chiththamu Neraverchi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Manaku Nosagenu Rakshanaanandam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రక్షణానందం            ||పొందియున్నాననే||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Rakshanaanandam           ||Pondiyunnaanane||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ప్రార్థన చేయునప్పుడు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అడుగుచున్న వాటిని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Praardhana Cheyunappudu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Aduguchunna Vaatini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పొందియున్నాననే నమ్మకమున్నదా నీకు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Pondiyunnaanane Nammakamunnadaa Neeku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నమ్మిక లేకయే నీవు చేసే ప్రార్థన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సన్నిధి చేరదని గుర్తెరుగుమా నేడు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Nammika Lekaye Neevu Chese Praardhana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Sannidhi Cheradani Gurtherugumaa Nedu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నమ్ముట నీ వల్ల అయితే నమ్ము వానికి అన్నియు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సాధ్యమేనని చెప్పిన మాట మరచితివా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Nammuta Nee Valla Aithe Nammu Vaaniki Anniyu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Saadhyamenani Cheppina Maata Marachithivaa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మాట మరచితివా          ||పొందియున్నాననే||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Maata Marachithivaa        ||Pondiyunnaanane||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బాధలు ఇబ్బందులు నిన్ను చుట్టిన వేళలో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ప్రార్థనా బలము మరచితివా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Baadhalu Ibbandulu Ninnu Chuttina Velalo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 Praardhanaa Balamu Marachithivaa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సింహాల బోనులోన ప్రార్థించిన దానియేలు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 పొందిన భయము లేని జయము మరచితివా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Simhaala Bonulona Praarthinchina Daaniyelu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 Pondina Bhayamu Leni Jayamu Marachithivaa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జయము మరచితివా         ||పొందియున్నాననే||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Jayamu Marachithivaa              ||Pondiyunnaanane||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2026-02-25T09:17:20Z</dcterms:created>
  <dcterms:modified xsi:type="dcterms:W3CDTF">2026-02-25T09:17:20Z</dcterms:modified>
</cp:coreProperties>
</file>