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సువార్తబోధ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Suvaarthabodha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తల్లులు తమ బిడ్డల - కాశీర్వాదము లిమ్మని తేగా - నప్పుడు - చల్లగ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బాలుర కాశీర్వాద మెసంగె ప్రభు విదిగాక = క్రీస్తుండు - తొల్లి జనములకు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Thallulu Thama Biddala - Kaasheervaadamu Limmani Thegaa - Nappudu - Challaga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Baalura Kaasheervaada Mesangge Prabhu Vidigaaka = Kreesthundu - Tholli Janamulaku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ముంచడ మిచ్చిన - టెల్ల విధులలేదు వేదమున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Munchada Michchina - Tella Vidhulaledu Vedamuna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అందుచేత వేదమున - బాప్తిస్తుండనంబడె యోహాను - ఇప్పుడు పొందుగ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ముంచువారు బాప్తిస్తులు పొసగగ సరిగాను - మరలు - నందజు విన సత్య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Anduchetha Vedamuna - Baapthisthundanambade Yohaanu - Ippudu Ponduga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Munchuvaaru Baapthisthulu Posagaga Sarigaanu - Maralu - Nandaju Vina Sathya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వేదవాక్యము - సందియములు విడి సాగి వేగమున 1రండి||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Vedavaakyamu - Sandiyamulu Vidi Saagi Vegamuna 1Randi||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ప్రభురాత్రి భోజనము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Prabhuraathri Bhojanamu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సువార్తబోధ విన - రారోజనులారా = నిండు మనంబుల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కోర్కెలూరగను - నిజరక్షకుండగు యేసునిం జేర ||1రండి||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Suvaarthabodha Vina - Raarojanulaaraa = Nindu Manambula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Korkelooraganu - Nijarakshakundagu Yesunin Jera ||1Randi||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 లెడ బాపను యిలకరిగిన - ప్రభువు మహిమ వినుండి -మిమిో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పాపములను దలపోసి హృదయముల - పశ్చాత్తాపపడి = యా పరమగురుని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 Leda Baapanu Yilakarigina - Prabhuvu Mahima Vinundi -Mimio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Paapamulanu Dalaposi Hrudayamula - Pashchaaththaapapadi = Yaa Paramaguruni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నామముద్వారా - ననుసరించి ముంచడముం బొందు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Naamamudvaaraa - Nanusarinchi Munchadamun Bondu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మహిమను బలమును - దైవత్వము తగ్గించుకొని వడి - యప్పుడు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సేవకుండని మదిందలపోయని - తగు నీతిని గనుండీ = క్రీస్తుండును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Mahimanu Balamunu - Daivathvamu Thagginchukoni Vadi - Yappudu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Sevakundani Madindalapoyani - Thagu Neethini Ganundee = Kreesthundunu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బాప్తి స్తు డు యోహానునిచే - మునుకొని యోర్జ్టాన్నదిలో - ముంచుటగని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||రండి!!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Baapthi Sthu Du Yohaanuniche - Munukoni Yorjtaannadilo - Munchutagani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||Randi!!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_మురియుచు క్రీస్తువు యోర్దాన్నదిలో - ముంచబడినరీతి - నిప్పుడు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గరిమెతో క్రీస్తుని నమ్మిన జనములు - గైకొనుటది నీతి = మరువక - స్థిరముగ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_Muriyuchu Kreesthuvu Yordaannadilo - Munchabadinareethi - Nippudu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Garimetho Kreesthuni Nammina Janamulu - Gaikonutadi Neethi = Maruvaka - Sthiramuga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మనముల నెల్ల -ప్పుడు నరమరవిడి క్రీస్తుని తగంజేర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Manamula Nella -Ppudu Naramaravidi Kreesthuni Thaganjera ||Randi||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2026-08-11T18:43:12Z</dcterms:created>
  <dcterms:modified xsi:type="dcterms:W3CDTF">2026-08-11T18:43:12Z</dcterms:modified>
</cp:coreProperties>
</file>