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రండు విశ్వాసులారా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Randu Vishvaasulaaraa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పన్నిద్దరిలోపల నీ వేళ - సన్నుతముగ నీవు నిలిచి - యున్నావు మానవుల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తెలివి - కెన్నండైన నందని = యౌన్నత్య శాంతిని - న - నుగ్రహింతువు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Panniddarilopala Nee Vela - Sannuthamuga Neevu Nilichi - Yunnaavu Maanavula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Thelivi - Kennandaina Nandani = Yaunnathya Shaanthini - Na - Nugrahinthuvu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1||విజయం||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1||Vijayan||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రండు విశ్వాసులారా - రండు విజయము సూచించు - చుండెడు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సంతోషంబును గల్లి - మెండుగ నెత్తుడి రాగముల్‌ = నిండా హర్షము మనకు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Randu Vishvaasulaaraa - Randu Vijayamu Soochinchu - Chundedu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Santhoshambunu Galli - Menduga Neththudi Raagamul = Nindaa Harshamu Manaku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నియమించె దేవుండు - విజయం, విజయం, విజయం, విజయం 1 విజయం||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Niyaminche Devundu - Vijayan, Vijayan, Vijayan, Vijayan 1 Vijayan||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నేటి సమయ మన్ని యాత్మలకును - నీ టగు వసంత బుతువగును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వాటముగం జెరసాలను గెలిచె - వరుసగ మూన్నాళ్‌ నిద్రించి = సూటిగ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Neti Samaya Manni Yaathmalakunu - Nee Tagu Vasantha Buthuvagunu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Vaatamugan Jerasaalanu Geliche - Varusaga Moonnaal Nidrinchi = Sootiga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లేచెన్‌ - యేసు - సూర్యుని వలెన్‌ ||విజయం||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Lechen - Yesu - Sooryuni Valen ||Vijayan||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కన్ను కన్నుకానని చీంకటి - కాలము క్రీస్తుని కాంతిచే - నిన్నాళ్లకు శీఘ్రముగం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బోవు - చున్నది - శ్రీ యేసుని = కెన్నాళ్ల కాగని - మన - సన్నుతుల్‌ భువిన్‌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Kannu Kannukaanani Cheengkati - Kaalamu Kreesthuni Kaanthiche - Ninnaallaku Sheeghramugan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Bovu - Chunnadi - Shree Yesuni = Kennaalla Kaagani - Mana - Sannuthul Bhuvin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||విజయం||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||Vijayan||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బలమగు మరణ ద్వారబంధ - ములు నిన్‌ బట్టకపోయెను - వెలుతురు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లేని సమాధి గుమ్మ - ములు నిన్నాపక పోయెను = గెలువ వాయెను - కా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Balamagu Marana Dvaarabandha - Mulu Nin Battakapoyenu - Veluthuru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Leni Samaadhi Gumma - Mulu Ninnaapaka Poyenu = Geluva Vaayenu - Kaa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వలియు ముద్రయు 1||విజయం||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Valiyu Mudrayu 1||Vijayan||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2026-08-11T18:42:40Z</dcterms:created>
  <dcterms:modified xsi:type="dcterms:W3CDTF">2026-08-11T18:42:40Z</dcterms:modified>
</cp:coreProperties>
</file>