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ప్రేమ నా సొంతము – నాలోన పలికిన స్తుతిగీతము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నీవేగా తొలికిరణము – నాలోన వెలిగిన రవికిరణము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Prema Naa Sonthamu – Naalona Palikina Sthuthi Geethamu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Neevegaa Tholi Kiranamu – Naalona Veligina Ravi Kiranamu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ఆరని నా దీపము – నా జీవితానికి ఆధారము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ఇమ్మానుయేలుగా నీ స్నేహము – నాలోన నిత్యము ఒక సంబరం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Aenaadu Aarani Naa Deepamu – Naa Jeevithaaniki Aadhaaramu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Immaanuyelugaa Nee Snehamu – Naalona Nithyamu Oka Sambaram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ఏపాటి నన్ను ప్రేమించినావు – నీ ప్రేమలోనే నను దాచినావు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భారమంతా నువు మోసినావు – నన్నెంతగానో హెచ్చించినావు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Aepaati Nannu Preminchinaavu – Nee Premalone Nanu Daachinaavu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Bhaaramanthaa Nuvu Mosinaavu – Nannenthagaano Hechchinchinaavu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కృపలోనే నను కాచినావు – నీ కనికరమే చూపించినావు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హృదిలోనే నీ వాక్యధ్యానం – నా మదిలోనే నీ నామస్మరణం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Krupalone Nanu Kaachinaavu – Nee Kanikarame Choopinchinaavu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Hrudilone Nee Vaakya Dhyaanam – Naa Madilone Nee Naama Smaranam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ఆరాధించి – నీ దయలో నే జీవించి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నే పూజించి – నీలో నే తరియించీ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Aaraadhinchi – Nee Dayalo Ne Jeevinchi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Ne Poojinchi – Neelone Thariyinchi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నన్ను విడనాడలేదు – నీ నీడలోనే నడిపించినావు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లోకాలనేలే రారాజు నీవే – నా జీవనావకు రహదారి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Aenaadu Nannu Vidanaadaledu – Nee Needalone Nadipinchinaavu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Lokaalanele Raaraaju Neeve – Naa Jeeva Naavaku Rahadaari Neeve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గురి నీవే నా యేసుదేవా – చేరితి నిన్నే నా ప్రాణనాథా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 శిఖరం నీ మహిమ ద్వారం – ఉన్నతమైనది నీ దివ్య చరితం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Guri Neeve Naa Yesu Devaa – Cherithi Ninne Naa Praana Naathaa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 Shikharam Nee Mahima Dwaaram – Unnathamainadi Nee Divya Charitham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సాటే లేరు నీకు – సర్వాధికారివి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దైవం నీవు – మహిమోన్నతుడవు నీవు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Saate Leru Neeku – Sarvaadhikaarivi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Daivam Neevu – Mahimonnathudavu Neevu      ||Yesayya||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2026-02-25T09:16:02Z</dcterms:created>
  <dcterms:modified xsi:type="dcterms:W3CDTF">2026-02-25T09:16:02Z</dcterms:modified>
</cp:coreProperties>
</file>