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సర్వోన్నతుని చాటున నివసించెడి వాడే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Sarvonnathuni Chaatuna Nivasinchedi Vaade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అతడు నను ప్రేమించెన్ - నామమున - మొఱ్ఱపెట్టెన్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అతని విడిపించి ఘనపరతున్ - అతని కుత్తరమిత్తున్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Athadu Nanu Preminchen - Naamamuna - Morrapetten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Athani Vidipinchi Ghanaparathun - Athani Kuththaramiththun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రెక్కల క్రింద ఆశ్రయము - తన రెక్కలతో కప్పును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Rekkala Krinda Aashrayamu - Thana Rekkalatho Kappunu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సర్వోన్నతుని చాటున నివసించెడి వాడే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సర్వశక్తుని నీడను విశ్రమించును - పరమ ధన్యత యిదియే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Sarvonnathuni Chaatuna Nivasinchedi Vaade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Sarvashakthuni Needanu Vishraminchunu - Parama Dhanyatha Yidiye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ఆయనే నా ఆశ్రయము - నా కోటయు దుర్గమును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సత్యము నా కేడెమును - నేనమ్ముకొను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Aayane Naa Aashrayamu - Naa Kotayu Durgamunu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Sathyamu Naa Kedemunu - Nenammukonu Devudu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పగటి బాణమున కైనా - రాత్రి భయమున 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చీకటిలో తిరిగు తెగులుకైనా - నేనేమి భయపడను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Pagati Baanamuna Kainaa - Raathri Bhayamuna 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Cheekatilo Thirigu Thegulukainaa - Nenemi Bhayapadanu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వేయి పదివేలు - కుడిప్రక్కను కూలినను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దయచూపు దేవుడు నీకుండ - అపాయము రాదు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Veyi Padivelu - Kudiprakkanu Koolinanu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Dayachoopu Devudu Neekunda - Apaayamu Raadu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ప్రభువాశ్రయమే - యెహోవా నివాసం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అపాయము తెగులు - నీ గుడారము సమీపించవు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Prabhuvaashrayame - Yehovaa Nivaasan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Apaayamu Thegulu - Nee Gudaaramu Sameepinchavu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నీదు మార్గంబులలో - నిన్ను దూతలు కాయున్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పాదములకు రాయి తగులకుండ - నిన్నెత్తికొందురు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Needu Maargambulalo - Ninnu Doothalu Kaayun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Paadamulaku Raayi Thagulakunda - Ninneththikonduru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కొదమ సింహముల - నాగుపాముల నణచెదవు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అతడు నా నామము నెరిగెను - అతని తప్పించెదను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Kodama Sinhamula - Naagupaamula Nanachedavu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Athadu Naa Naamamu Nerigenu - Athani Thappinchedanu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2026-08-11T18:47:39Z</dcterms:created>
  <dcterms:modified xsi:type="dcterms:W3CDTF">2026-08-11T18:47:39Z</dcterms:modified>
</cp:coreProperties>
</file>