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హల్లెలుయా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Halleluyaa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హల్లెలుయా -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హల్లెలుయా -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Halleluyaa -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Halleluyaa -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ఘనతా నీకే యుగయుగములవరకు ||హల్లె||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యెహోషువా ప్రార్ధించగా - సూర్య చంద్రులను నిలిపావు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Ghanathaa Neeke Yugayugamulavaraku ||Halle||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దానియేలు ప్రార్ధించగా - సింహపు నోళ్లను మూసావు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ఘనతా నీకే యుగయుగములవరకు ||హల్లె||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మోషే ప్రార్ధించగా - మన్నాను కురిపించితివి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ఏలియా ప్రార్ధించగా - వర్షమును కురిపించితివి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ఘనతా నీకే యుగయుగములవరకు ||హల్లె||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పాలు సీలలు స్తుతించగా - చెరసాల పునాదులు కదిలించావు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ఇశ్రాయేలు స్తుతించగా - యెరికో గోడలు కూల్తావు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ఘనతా నీకే యుగయుగములవరకు ||హల్లె||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2026-08-11T18:38:19Z</dcterms:created>
  <dcterms:modified xsi:type="dcterms:W3CDTF">2026-08-11T18:38:19Z</dcterms:modified>
</cp:coreProperties>
</file>