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సన్నిధిని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Sannidhini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సన్నిధిని - నీ స్తోతగానముతో = మహోపకారునకు - మానుగ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సమర్పించుండి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Sannidhini - Nee Sthothagaanamutho = Mahopakaarunaku - Maanuga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Samarpinchundi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ప్రభు వడుగు నర్పణలు - ప్రేమ కృతజ్ఞతలు = అభయ ప్రధానములు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విభునకు నియ్యుండు విరివిగను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Prabhu Vadugu Narpanalu - Prema Kruthajnyathalu = Abhaya Pradhaanamulu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Vibhunaku Niyyundu Viriviganu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రిక్తహస్తములతో - రావలదు సన్నిధికి = భక్తవత్సలునకు - శక్తికొలంది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రర్చించుండి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Rikthahasthamulatho - Raavaladu Sannidhiki = Bhakthavathsalunaku - Shakthikolandi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Rarchinchundi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_శృంగారాలయ మోలలోం - పొంగారం గట్టుటకు = బంగారు వెండి 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బాగుగ నియ్యుండి ప్రభుపేర [యెహోవ||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_Shrunggaaraalaya Molalon - Ponggaaran Gattutaku = Banggaaru Vendi 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Baaguga Niyyundi Prabhupera [Yehova||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వరుమానములచేత - వాంఛింప వలదండి = గురు నాజ్ఞ చొప్పునను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లర్చించుండి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Varumaanamulachetha - Vaanchhimpa Valadandi = Guru Naajnya Choppunanu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Larchinchundi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 జనులారా - యియ్యుండి మనసార = యెహోవ యిచ్చి 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 కర్పణ చెల్లింతము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 Janulaaraa - Yiyyundi Manasaara = Yehova Yichchi 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 Karpana Chellinthamu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వెంకటరత్నము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)5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Vengkatarathnamu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)5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2026-08-11T18:45:39Z</dcterms:created>
  <dcterms:modified xsi:type="dcterms:W3CDTF">2026-08-11T18:45:39Z</dcterms:modified>
</cp:coreProperties>
</file>