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</p:sldIdLst>
  <p:notesMasterIdLst>
    <p:notesMasterId r:id="rId2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notesMaster" Target="notesMasters/notesMaster1.xml"/><Relationship Id="rId22" Type="http://schemas.openxmlformats.org/officeDocument/2006/relationships/presProps" Target="presProps.xml"/><Relationship Id="rId23" Type="http://schemas.openxmlformats.org/officeDocument/2006/relationships/viewProps" Target="viewProps.xml"/><Relationship Id="rId24" Type="http://schemas.openxmlformats.org/officeDocument/2006/relationships/theme" Target="theme/theme1.xml"/><Relationship Id="rId2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లివింగ్ హోప్ (తెలుగు)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Living Hope Telugu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సుందరుడా యేసయ్యా మేము నీ వారము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ప్రభూ నీవే మా నిరీక్షణ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Sundarudaa Yesayyaa Memu Nee Vaaramu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Prabhu Neeve Maa Nireekshana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హల్లెలూయా ప్రభువా నిన్నే స్తుతియింతున్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హల్లెలూయా నీవు మరణము గెలిచితివి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Hallelujah Prabhuvaa Ninne Sthuthiyinthun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Hallelujah Neevu Maranamu Gelichithivi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నామంలో రక్షణను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మాకు విజయమునిచ్చితివి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Naamamlo Rakshana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Maaku Vijayamunichchithivi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ప్రభూ నీవే మా నిరీక్షణ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Prabhu Neeve Maa Nireekshana (2)</a:t>
            </a:r>
            <a:endParaRPr lang="en-US" sz="3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నీవు లేచిన ఉదయాన నెరవేరెను వాగ్ధానం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నిర్జీవ శరీరం శ్వాసించెనుగా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Neevu Lechina Udayaana Neraverenu Vaagdhaanam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Nirjeeva Shareeram Shwaasinchenugaa</a:t>
            </a:r>
            <a:endParaRPr lang="en-US" sz="32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నిశ్శబ్దములో నుండి నీవు పలికిన జయభేరి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“ఓ మరణమా నీ జయమెక్కడ?”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Nishshabdhamulo Nundi Neevu Palikina Jayabheri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“O Maranamaa Nee Jayamekkada?” (2)</a:t>
            </a:r>
            <a:endParaRPr lang="en-US" sz="32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యేషువా నీకే జయమెప్పుడు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Yeshuvaa Neeke Jayameppudu</a:t>
            </a:r>
            <a:endParaRPr lang="en-US" sz="32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హల్లెలూయా ప్రభువా నిన్నే స్తుతియింతున్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హల్లెలూయా నీవు మరణము గెలిచితివి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Hallelujah Prabhuvaa Ninne Sthuthiyinthun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Hallelujah Neevu Maranamu Gelichithivi</a:t>
            </a:r>
            <a:endParaRPr lang="en-US" sz="32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నామంలో రక్షణను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మాకు విజయమునిచ్చితివి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Naamamlo Rakshananu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Maaku Vijayamunichchithivi</a:t>
            </a:r>
            <a:endParaRPr lang="en-US" sz="32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ప్రభూ నీవే మా నిరీక్షణ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ప్రభూ నీవే మా నిరీక్షణ –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Prabhu Neeve Maa Nireekshana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Prabhu Neeve Maa Nireekshana – (2)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 మధ్యన దూరం ఎంతో ఎత్తైనది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మేమెక్కలేనంత ఎత్తైన పర్వతం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Mana Madhyana Dooram Entho Etthainadi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Memekkalenantha Etthaina Parvatham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నిరాశలో మేము నీ వైపు చూచి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నామములో విడుదలను ప్రకటించితిమి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Niraashalo Memu Nee Vaipu Choochi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Naamamulo Vidudalanu Prakatinchithimi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అంధకారము తొలగించి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 ఆత్మను రక్షించి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Andhakaaramu Tholaginchi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 Aathmanu Rakshinchi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ప్రేమతో మమ్ము నింపినావయ్యా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పరిపూర్ణమైనది నీవు రచియించిన అంతం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Prematho Mammu Nimpinaavayyaa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Paripoornamainadi Neevu Rachiyinchina Antham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ప్రభూ నీవే మా నిరీక్షణ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Prabhu Neeve Maa Nireekshana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ఊహలకు అందనిది నీ కరుణ కటాక్షం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మాపై కురిపించితివి సమృద్ధిగను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Oohalaku Andanidi Nee Karuna Kataaksham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Maapai Kuripinchithivi Samruddhiganu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యుగయుగములకు రాజా నీ మహిమను విడచి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 శాప భారము నీవే భరియించితివి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Yugayugamulaku Raajaa Nee Mahimanu Vidachi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 Shaapa Bhaaramu Neeve Bhariyinchithivi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సిలువలో మేము పొందితిమి క్షమాపణ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మేము నీవారిగా మార్చబడితిమి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Siluvalo Memu Pondithimi Kshamaapana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Memu Neevaarigaa Maarchabadithimi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19</Slides>
  <Notes>19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2026-02-25T09:26:30Z</dcterms:created>
  <dcterms:modified xsi:type="dcterms:W3CDTF">2026-02-25T09:26:30Z</dcterms:modified>
</cp:coreProperties>
</file>