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దయాళుడు (ఆయనకే కృతజ్ఞత)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Dayaaludu Aayanake Kruthagnatha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దయాళుడు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కృతజ్ఞత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Dayaaludu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Kruthagnatha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చెల్లించుడి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Chellinchudi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నుండి వెలుగునకు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నుండి జీవముకు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Nundi Velugunaku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Nundi Jeevamuku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కృతజ్ఞత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Nadipinchitive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Kruthagnatha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చెల్లించుడి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Chellinchudi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కష్టములలో నుండి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ఆపదలలో నుండి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Kashtamulalo Nundi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Aapadalalo Nundi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విడిపించితివి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ఆయనకే కృతజ్ఞత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Vidipinchithive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Aayanake Kruthagnatha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స్తుతులు చెల్లించుడి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Sthuthulu Chellinchudi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2026-02-25T08:37:39Z</dcterms:created>
  <dcterms:modified xsi:type="dcterms:W3CDTF">2026-02-25T08:37:39Z</dcterms:modified>
</cp:coreProperties>
</file>