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ప్రీతిగల మన యేసు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Preethigala Mana Yesu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ప్రీతిగల మన యేసు – డెంతో గొప్ప మిత్రుడు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మితిలేని దయచేత – హత్తుచు ప్రేమించును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Preethigala Mana Yesu – Dentho Goppa Mithrudu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Mithileni Dayachetha – Haththuchu Preminchunu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క్రీస్తునొద్ద మన భార – మంత నప్పగించినన్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శక్తిగల యేసు చేత – మోత లెల్ల వీడును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Kreesthunodda Mana Bhaara – Mantha Nappaginchinan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Shakthigala Yesu Chetha – Motha Lella Veedunu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నీతిగల మన యేసు – ధృతిగల మిత్రుడు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మృతి బొంది కృపతో వి – శ్రాంతి కలిగించెను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Neethigala Mana Yesu – Dhruthigala Mithrudu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Mruthi Bondi Krupatho Vi – Shraanthi Kaliginchenu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భీతి నొందు బాపులైన – జింతా క్రాంతులైనను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యొక్క దీప్తి చేత – క్రొత్త గతి జూతురు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Bheethi Nondu Baapulaina – Jinthaa Kraanthulainanu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Yokka Deepthi Chetha – Kroththa Gathi Joothuru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దయగల మన యేసు – ప్రియమైన మిత్రుడు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మాయలోకమందు నిజా – శ్రయుడై కాపాడును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Dayagala Mana Yesu – Priyamaina Mithrudu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Maayalokamandu Nijaa – Shrayudai Kaapaadunu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 దుఃఖ శ్రమ లాది – మోయరాని బాధలన్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 మొప్ప నేర్పి యేసు – స్థాయి వృద్ది చేయును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 Dukha Shrama Laadi – Moyaraani Baadhalan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 Moppa Nerpi Yesu – Sthaayi Vrudhdhi Cheyunu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ధారుణిలో యేసుగాక – వేరు గొప్ప మిత్రుడా?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పరలోకమందు యేసే – వీరుడౌ రక్షకుడు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Dhaarunilo Yesugaaka – Veru Goppa Mithrudaa?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Paralokamandu Yese – Veerudou Rakshakudu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నారకుల! గావ వేగా – గ్రూర హింస బొందెను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కరుణించి నిచ్చి ప్రతి – ప్రార్థన నాలించును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Naarakula! Gaava Vega – Groora Himsa Bondenu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Karuninchi Nichchi Prathi – Praarthana Naalinchunu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2026-02-25T09:33:22Z</dcterms:created>
  <dcterms:modified xsi:type="dcterms:W3CDTF">2026-02-25T09:33:22Z</dcterms:modified>
</cp:coreProperties>
</file>