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Lift Your Name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lift Your name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love to sing Your praises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so glad You're in my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so glad You came to save us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came from heaven to earth – To show the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earth to the cross – My debt to pay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cross to the grave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grave to the sky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I lift Your name on high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2026-02-25T08:37:39Z</dcterms:created>
  <dcterms:modified xsi:type="dcterms:W3CDTF">2026-02-25T08:37:39Z</dcterms:modified>
</cp:coreProperties>
</file>