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ప్రతిగా (యేసు యేసూ)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Prathigaa Yesu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యేసూ.. యేసూ..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యేసూ.. యేసూ..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Yesu.. Yesu..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Yesu.. Yesu..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ప్రియమైన యేసు నన్ను ప్రేమించినావు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వెదకి రక్షించుటకై పరము వీడినావు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Priyamaina Yesu Nannu Preminchinaavu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Vedaki Rakshinchutakai Paramu Veedinaavu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ప్రాణమైన నా యేసు నన్ను హత్తుకున్నావు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శాశ్వతా జీవమిచ్చి శ్వాస విడచినావు         ||యేసు 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Praanamaina Naa Yesu Nannu Hatthukunnaavu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Shaashwathaa Jeevamichchi Shwaasa Vidachinaavu        ||Yesu Yesu..||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నీతికి ప్రతిగా నీవు పాపమయ్యావు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ఆశీర్వాదముగ నను చేయ – నీవు శాపమయ్యావు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Neethiki Prathigaa Neevu Paapamayyaavu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Aasheervaadamuga Nanu Cheya – Neevu Shaapamayyaavu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స్వస్థతకు ప్రతిగా వ్యాధిననుభవించావు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 రూపమిచ్చి నలుగగొట్టబడ్డావు         ||యేసు 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Swasthathaku Prathigaa Vyaadhinanubhavinchaavu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 Roopamichchi Nalugagottabaddaavu        ||Yesu Yesu..||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ప్రాణానికి ప్రతిగా ప్రాణమే విడచినావు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విజయము నాకీయ మరణమే గెలచినావు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Praanaaniki Prathigaa Praaname Vidachinaavu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Vijayamu Naakeeya Maraname Gelachinaavu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పురములో నివసింప వారసత్వమిచ్చావు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నిత్యము ఆరాధింప – నన్ను ఎన్నుకున్నావు         ||యేసు 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Puramulo Nivasimpa Vaarasathvamichchaavu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Nithyamu Aaraadhimpa – Nannu Ennukunnaavu        ||Yesu Yesu..||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2026-02-25T09:36:04Z</dcterms:created>
  <dcterms:modified xsi:type="dcterms:W3CDTF">2026-02-25T09:36:04Z</dcterms:modified>
</cp:coreProperties>
</file>