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నేడు ఇక్కడ రేపు ఎక్కడో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1322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నేడు ఇక్కడ రేపు ఎక్కడో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తెలియని పయనం ఓ మానవా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Nedu Ikkada Repu Ekkado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Theliyani Payanam O Maanavaa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ఎప్పుడు పోవునో ఎవ్వరికి తెలియదు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ఎక్కడ ఆగునో ఎవరూ ఎరుగరు (2)         ||నేడు||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Eppudu Povuno Evvariki Theliyadu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Ekkada Aaguno Evaroo Erugaru (2)       ||Nedu||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వచ్చినప్పుడు ఏమి తేలేదులే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పోయేటప్పుడు నీతో ఏమి రాదులే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Vachchinappudu Emi Theledule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Poyetappudu Neetho Emi Raadule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ఉన్నప్పుడే యేసు ప్రభుని నమ్ముకో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నమ్ముకుంటే నీవు మోక్షమునకు పోదువు      ||నేడు||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Unnappude Yesu Prabhuni Nammuko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Nammukunte Neevu Mokshamunaku Poduvu     ||Nedu||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అది నాది ఇది నాదని అదిరి పడతావు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చివరికి ఏది రాదు నీ వెంట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Adi Naadani Idi Naadani Adiri Padathaavu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Chivariki Edi Raadu Nee Venta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దిగంబరిగానే నీవు పుడతావు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దిగంబరిగానే నీవు వెళతావు (2)         ||నేడు||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Digambarigaane Neevu Pudathaavu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Digambarigaane Neevu Velathaavu (2)      ||Nedu||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2026-02-25T09:08:24Z</dcterms:created>
  <dcterms:modified xsi:type="dcterms:W3CDTF">2026-02-25T09:08:24Z</dcterms:modified>
</cp:coreProperties>
</file>