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గొప్ప మహిమను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Goppa Mahimanu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గొప్ప మహిమను చూసి తిరిగి పాపం చేసెదవా?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ద్వంద నీతికి నిష్కృతి లేదని నీకు తెలుసా ఓ క్రైస్తవా!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Goppa Mahimanu Choosi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Paapam Chesedavaa?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అధము అన్యుల కన్న, ఎంత ఘోరము ఆ యూద కన్న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వలదు పాపం ఇకపైనన్న, తిరిగి పొందు క్రీస్తులో  మన్నా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Dvandava Neethiki Nishkruthi Ledani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Thelusaa O Kraisthavaa?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మరచినవా నీ అపజయములు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గుర్తు లేదా! ఆ శోధనలు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Marachinaavaa Nee Apajayamulu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Guruthu Ledaa Aa Shodhanalu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చూపిన ఆ వినయములు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ఏడ్చి చేసిన ఆ ప్రార్థనలు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Choopina Aa Vinayamulu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Edchi Chesina Aa Praardhanalu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నీవే దిక్కంటూ,  మోకరిల్లిన ఆ క్షణము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అందుకొంటివి విజయములు, విడిచి పెడితివి వాక్యములు (2)  ॥ఎంత॥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Neeve Dikkantu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Mokarillina Aa Kshanamu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అందుకొంటివి బాప్తిస్మమును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పొందు కొంటివి ఆ రక్షణను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Andukontivi Baapthismamunu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Pondukontivi Aa Rakshananu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వదలబోకు ఆత్మీయతను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చేరనివ్వకు నిర్లక్ష్యమును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Vadalaboku Aathmeeyathanu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Cheranivvaku Nirlakshyamunu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తీర్పు తీర్చే సమయంలో ఓర్పు దొరకదు గుర్తెరుగు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జీవం లో నుండి, ఘోర నరకం చేరెదవా?  (2)  ॥ఎంత॥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Theerpu Theerche Samayamlo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Orpu Dorakadu Gurtherugu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2026-02-25T08:46:22Z</dcterms:created>
  <dcterms:modified xsi:type="dcterms:W3CDTF">2026-02-25T08:46:22Z</dcterms:modified>
</cp:coreProperties>
</file>