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ప్రభువా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Prabhuvaa Neeve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ప్రభో జయహో (2)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 Jayaho (2)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ప్రభువా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నిరీక్షణా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Prabhuvaa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Nireekshanaa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నిరీక్షణా నీవే (2)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Nireekshanaa Neeve (2)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రక్షణ సిలువ శక్తితో నాకొసగితివి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నిరీక్షణా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Rakshana Siluva Shakthitho Naakosagithivi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Nireekshanaa Neeve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నిశ్చయముగా నిన్ను చూతును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ప్రభో జయహో (4)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Nischayamugaa Ninnu Choothunu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 Jayaho (4)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రక్షణ నీ రక్తముచే నాకిచ్చితివి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ధనము నీవేగా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Rakshana Nee Rakthamuche Naakichchithivi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Dhanamu Neevegaa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నిశ్చయముగా నే పొందుదును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ప్రభో జయహో (4)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Nischayamugaa Ne Pondudunu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Prabho Jayaho (4)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మహిమతో మరలా వత్తు నన్ను కొనిపోవ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నా దేశము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Mahimatho Maralaa Vatthu Nannu Konipova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Naa Deshamu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మహిమలోనచ్చట నుందును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నీతో సదా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Mahimalonachchata Nundunu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Neetho Sadaa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2026-02-25T09:33:33Z</dcterms:created>
  <dcterms:modified xsi:type="dcterms:W3CDTF">2026-02-25T09:33:33Z</dcterms:modified>
</cp:coreProperties>
</file>