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యన్న రాంగదే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Yanna Raanggade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తల వంచి సిగ్గున - నేం జేయు నేర - ముల నెంతు నాలోనం = బలు మారు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గాయములం - గెలికి నిన్‌ శ్రమపరచు నా - “ఖల దోషములకై యిపుడు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Thala Vanchi Sigguna - Nen Jeyu Nera - Mula Nenthu Naalonan = Balu Maaru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Gaayamulan - Geliki Nin Shramaparachu Naa - “Khala Doshamulakai Yipudu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విలపించి వేండుకొందు ||నాయన్న||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Vilapinchi Vendukondu ||Naayanna||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యన్న రాంగదే - ఓ యేసు తండ్రి - నా యన్న రాంగదే = నా ప్రాణ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ధనమా - నా పట్టుకొమ్మా - నా ముద్దుమూట -నా ముక్తిబాట - నా యన్న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Yanna Raanggade - O Yesu Thandri - Naa Yanna Raanggade = Naa Praana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Dhanamaa - Naa Pattukommaa - Naa Muddumoota -Naa Mukthibaata - Naa Yanna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రాంగదే = నా యన్న సిలువలో నీ - వాయాసపడిన నాంటి -నీ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Raanggade = Naa Yanna Siluvalo Nee - Vaayaasapadina Naanti -Nee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ఒక తోంట లోపట - నాండు నీవు పడిన - సకల శ్రమ లిచ్చోట = *నికటమై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యున్నట్లుగా - నిట్టూర్చులతోం దలంతు - నకట నా రాతి గుండె - *శకలంబై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Oka Thonta Lopata - Naandu Neevu Padina - Sakala Shrama Lichchota = *Nikatamai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Yunnatlugaa - Nittoorchulathon Dalanthu - Nakata Naa Raathi Gunde - *Shakalambai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పోవునట్లుగా || నా యన్న||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Povunatlugaa || Naa Yanna||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పరమాశ్చర్యము గాదా - యీలాటి ప్రేమ - ధరణిలో నున్నదా = చురుకౌ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ముల్లుల పోట్లకు నీ - శిరము నా వంటి నీచపు - పురుగు కొరకం దిచ్చెడు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Paramaashcharyamu Gaadaa - Yeelaati Prema - Dharanilo Nunnadaa = Churukau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Mullula Potlaku Nee - Shiramu Naa Vanti Neechapu - Purugu Korakan Dichchedu Nee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కరుణన్‌ దర్శింతు నేండు ||నా యన్న||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Karunan Darshinthu Nendu ||Naa Yanna||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ఇచ్చక మిది గాదు - మిగులం దలపోయ - ముచ్చట దీరదు = అచ్చి వచ్చిన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- యవతారుండ నీ ప్రక్క - గ్రుచ్చు గాయము లోపల నేం - జొచ్చినీ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Ichchaka Midi Gaadu - Migulan Dalapoya - Muchchata Deeradu = Achchi Vachchina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- Yavathaarunda Nee Prakka - Gruchchu Gaayamu Lopala Nen - Jochchinee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(ప్రేమం జూతు ||నా యన్న।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(Preman Joothu ||Naa Yanna।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2026-08-11T18:42:27Z</dcterms:created>
  <dcterms:modified xsi:type="dcterms:W3CDTF">2026-08-11T18:42:27Z</dcterms:modified>
</cp:coreProperties>
</file>