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ఆలించు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Aalinchu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ఆలించు దేవా - నా మనవుల - నాలించు దేవా = యాలించు నా దేవ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యన్ని సమయంబులం - జాల గనపరచుచుం - జక్కని నీ దయ॥ఆలించు॥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Aalinchu Devaa - Naa Manavula - Naalinchu Devaa = Yaalinchu Naa Deva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Yanni Samayambulan - Jaala Ganaparachuchun - Jakkani Nee Daya॥Aalinchu॥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సకల సత్యభాగ్య - సంపద నీ యందు వికలంబు గాకుండ - వెలయు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నెల్లప్పుడు ॥నాలించు॥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Sakala Sathyabhaagya - Sampada Nee Yandu Vikalambu Gaakunda - Velayu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Nellappudu ॥Naalinchu॥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పలుమారు నీ వొసంగం - బరమ భాగ్యంబులు "పాలసి పోదు నీదు కలిమి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కాసంతైన ॥నాలించు॥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Palumaaru Nee Vosanggan - Barama Bhaagyambulu "Paalasi Podu Needu Kalimi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Kaasanthaina ॥Naalinchu॥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యఘము లన్నియు - నా తండ్రి క్షమియించు నీ యనుగ్రహముచే -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సుతుని కృతమున ॥నాలించు॥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Yaghamu Lanniyu - Naa Thandri Kshamiyinchu Nee Yanugrahamuche -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Suthuni Kruthamuna ॥Naalinchu॥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నీ యాజ్ఞ లన్నియు - నేను జక్కంగ సల్ప - నీ యందు నమ్మిక - నెగ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డించు మనిశంబు ॥నాలించు॥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Nee Yaagna Lanniyu - Nenu Jakkangga Salpa - Nee Yandu Nammika - Nega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Dinchu Manishambu ॥Naalinchu॥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సేవ నొనరింప - నిండుగ నిలలోన - నీ సేవకుని కిమ్ము - నీ శుద్ధాత్మను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కృపచే ॥నాలించు॥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Seva Nonarimpa - Ninduga Nilalona - Nee Sevakuni Kimmu - Nee Shuddhaathmanu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Krupache ॥Naalinchu॥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2026-08-11T18:38:06Z</dcterms:created>
  <dcterms:modified xsi:type="dcterms:W3CDTF">2026-08-11T18:38:06Z</dcterms:modified>
</cp:coreProperties>
</file>